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 id="2147484423" r:id="rId2"/>
    <p:sldMasterId id="2147484531" r:id="rId3"/>
    <p:sldMasterId id="2147484543" r:id="rId4"/>
    <p:sldMasterId id="2147484555" r:id="rId5"/>
  </p:sldMasterIdLst>
  <p:notesMasterIdLst>
    <p:notesMasterId r:id="rId44"/>
  </p:notesMasterIdLst>
  <p:handoutMasterIdLst>
    <p:handoutMasterId r:id="rId45"/>
  </p:handoutMasterIdLst>
  <p:sldIdLst>
    <p:sldId id="256" r:id="rId6"/>
    <p:sldId id="352" r:id="rId7"/>
    <p:sldId id="365" r:id="rId8"/>
    <p:sldId id="385" r:id="rId9"/>
    <p:sldId id="353" r:id="rId10"/>
    <p:sldId id="395" r:id="rId11"/>
    <p:sldId id="396" r:id="rId12"/>
    <p:sldId id="362" r:id="rId13"/>
    <p:sldId id="349" r:id="rId14"/>
    <p:sldId id="366" r:id="rId15"/>
    <p:sldId id="401" r:id="rId16"/>
    <p:sldId id="400" r:id="rId17"/>
    <p:sldId id="338" r:id="rId18"/>
    <p:sldId id="339" r:id="rId19"/>
    <p:sldId id="340" r:id="rId20"/>
    <p:sldId id="322" r:id="rId21"/>
    <p:sldId id="341" r:id="rId22"/>
    <p:sldId id="342" r:id="rId23"/>
    <p:sldId id="356" r:id="rId24"/>
    <p:sldId id="394" r:id="rId25"/>
    <p:sldId id="402" r:id="rId26"/>
    <p:sldId id="329" r:id="rId27"/>
    <p:sldId id="383" r:id="rId28"/>
    <p:sldId id="377" r:id="rId29"/>
    <p:sldId id="392" r:id="rId30"/>
    <p:sldId id="397" r:id="rId31"/>
    <p:sldId id="320" r:id="rId32"/>
    <p:sldId id="384" r:id="rId33"/>
    <p:sldId id="389" r:id="rId34"/>
    <p:sldId id="379" r:id="rId35"/>
    <p:sldId id="337" r:id="rId36"/>
    <p:sldId id="358" r:id="rId37"/>
    <p:sldId id="399" r:id="rId38"/>
    <p:sldId id="361" r:id="rId39"/>
    <p:sldId id="359" r:id="rId40"/>
    <p:sldId id="360" r:id="rId41"/>
    <p:sldId id="391" r:id="rId42"/>
    <p:sldId id="390" r:id="rId43"/>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茂己 渡部" initials="茂己" lastIdx="1" clrIdx="0">
    <p:extLst>
      <p:ext uri="{19B8F6BF-5375-455C-9EA6-DF929625EA0E}">
        <p15:presenceInfo xmlns:p15="http://schemas.microsoft.com/office/powerpoint/2012/main" userId="95d21b317ad8e0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99"/>
    <a:srgbClr val="800000"/>
    <a:srgbClr val="A50021"/>
    <a:srgbClr val="FF0000"/>
    <a:srgbClr val="FF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52" autoAdjust="0"/>
    <p:restoredTop sz="76879" autoAdjust="0"/>
  </p:normalViewPr>
  <p:slideViewPr>
    <p:cSldViewPr>
      <p:cViewPr varScale="1">
        <p:scale>
          <a:sx n="49" d="100"/>
          <a:sy n="49" d="100"/>
        </p:scale>
        <p:origin x="331" y="29"/>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BCF7D6FC-E2FA-9176-62BE-254E3CF70F39}"/>
              </a:ext>
            </a:extLst>
          </p:cNvPr>
          <p:cNvSpPr>
            <a:spLocks noGrp="1" noChangeArrowheads="1"/>
          </p:cNvSpPr>
          <p:nvPr>
            <p:ph type="hdr" sz="quarter"/>
          </p:nvPr>
        </p:nvSpPr>
        <p:spPr bwMode="auto">
          <a:xfrm>
            <a:off x="0" y="1"/>
            <a:ext cx="2918249" cy="49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t" anchorCtr="0" compatLnSpc="1">
            <a:prstTxWarp prst="textNoShape">
              <a:avLst/>
            </a:prstTxWarp>
          </a:bodyPr>
          <a:lstStyle>
            <a:lvl1pPr>
              <a:defRPr sz="1200">
                <a:latin typeface="Arial" charset="0"/>
              </a:defRPr>
            </a:lvl1pPr>
          </a:lstStyle>
          <a:p>
            <a:pPr>
              <a:defRPr/>
            </a:pPr>
            <a:endParaRPr lang="en-US" altLang="ja-JP"/>
          </a:p>
        </p:txBody>
      </p:sp>
      <p:sp>
        <p:nvSpPr>
          <p:cNvPr id="276483" name="Rectangle 3">
            <a:extLst>
              <a:ext uri="{FF2B5EF4-FFF2-40B4-BE49-F238E27FC236}">
                <a16:creationId xmlns:a16="http://schemas.microsoft.com/office/drawing/2014/main" id="{BD2285B7-E26E-DAD3-4A8D-101E46EBF929}"/>
              </a:ext>
            </a:extLst>
          </p:cNvPr>
          <p:cNvSpPr>
            <a:spLocks noGrp="1" noChangeArrowheads="1"/>
          </p:cNvSpPr>
          <p:nvPr>
            <p:ph type="dt" sz="quarter" idx="1"/>
          </p:nvPr>
        </p:nvSpPr>
        <p:spPr bwMode="auto">
          <a:xfrm>
            <a:off x="3815928" y="1"/>
            <a:ext cx="2918249" cy="49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276484" name="Rectangle 4">
            <a:extLst>
              <a:ext uri="{FF2B5EF4-FFF2-40B4-BE49-F238E27FC236}">
                <a16:creationId xmlns:a16="http://schemas.microsoft.com/office/drawing/2014/main" id="{222DF9F0-EB85-CA20-83E0-C6C06870EFEC}"/>
              </a:ext>
            </a:extLst>
          </p:cNvPr>
          <p:cNvSpPr>
            <a:spLocks noGrp="1" noChangeArrowheads="1"/>
          </p:cNvSpPr>
          <p:nvPr>
            <p:ph type="ftr" sz="quarter" idx="2"/>
          </p:nvPr>
        </p:nvSpPr>
        <p:spPr bwMode="auto">
          <a:xfrm>
            <a:off x="0"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b" anchorCtr="0" compatLnSpc="1">
            <a:prstTxWarp prst="textNoShape">
              <a:avLst/>
            </a:prstTxWarp>
          </a:bodyPr>
          <a:lstStyle>
            <a:lvl1pPr>
              <a:defRPr sz="1200">
                <a:latin typeface="Arial" charset="0"/>
              </a:defRPr>
            </a:lvl1pPr>
          </a:lstStyle>
          <a:p>
            <a:pPr>
              <a:defRPr/>
            </a:pPr>
            <a:endParaRPr lang="en-US" altLang="ja-JP"/>
          </a:p>
        </p:txBody>
      </p:sp>
      <p:sp>
        <p:nvSpPr>
          <p:cNvPr id="276485" name="Rectangle 5">
            <a:extLst>
              <a:ext uri="{FF2B5EF4-FFF2-40B4-BE49-F238E27FC236}">
                <a16:creationId xmlns:a16="http://schemas.microsoft.com/office/drawing/2014/main" id="{B489B163-E66B-8E76-0CB8-67F65CB1B3E2}"/>
              </a:ext>
            </a:extLst>
          </p:cNvPr>
          <p:cNvSpPr>
            <a:spLocks noGrp="1" noChangeArrowheads="1"/>
          </p:cNvSpPr>
          <p:nvPr>
            <p:ph type="sldNum" sz="quarter" idx="3"/>
          </p:nvPr>
        </p:nvSpPr>
        <p:spPr bwMode="auto">
          <a:xfrm>
            <a:off x="3815928"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b" anchorCtr="0" compatLnSpc="1">
            <a:prstTxWarp prst="textNoShape">
              <a:avLst/>
            </a:prstTxWarp>
          </a:bodyPr>
          <a:lstStyle>
            <a:lvl1pPr algn="r">
              <a:defRPr sz="1200"/>
            </a:lvl1pPr>
          </a:lstStyle>
          <a:p>
            <a:fld id="{2048CF85-7F75-4A2D-A182-10536B6DA5EE}" type="slidenum">
              <a:rPr lang="en-US" altLang="ja-JP"/>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408FC122-72ED-75D7-A41F-57BE093EEB1A}"/>
              </a:ext>
            </a:extLst>
          </p:cNvPr>
          <p:cNvSpPr>
            <a:spLocks noGrp="1" noChangeArrowheads="1"/>
          </p:cNvSpPr>
          <p:nvPr>
            <p:ph type="hdr" sz="quarter"/>
          </p:nvPr>
        </p:nvSpPr>
        <p:spPr bwMode="auto">
          <a:xfrm>
            <a:off x="0" y="1"/>
            <a:ext cx="2918249" cy="49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t" anchorCtr="0" compatLnSpc="1">
            <a:prstTxWarp prst="textNoShape">
              <a:avLst/>
            </a:prstTxWarp>
          </a:bodyPr>
          <a:lstStyle>
            <a:lvl1pPr>
              <a:defRPr sz="1200">
                <a:latin typeface="Arial" charset="0"/>
              </a:defRPr>
            </a:lvl1pPr>
          </a:lstStyle>
          <a:p>
            <a:pPr>
              <a:defRPr/>
            </a:pPr>
            <a:endParaRPr lang="en-US" altLang="ja-JP"/>
          </a:p>
        </p:txBody>
      </p:sp>
      <p:sp>
        <p:nvSpPr>
          <p:cNvPr id="279555" name="Rectangle 3">
            <a:extLst>
              <a:ext uri="{FF2B5EF4-FFF2-40B4-BE49-F238E27FC236}">
                <a16:creationId xmlns:a16="http://schemas.microsoft.com/office/drawing/2014/main" id="{37AE5F07-142E-58C7-92DE-A46905E98222}"/>
              </a:ext>
            </a:extLst>
          </p:cNvPr>
          <p:cNvSpPr>
            <a:spLocks noGrp="1" noChangeArrowheads="1"/>
          </p:cNvSpPr>
          <p:nvPr>
            <p:ph type="dt" idx="1"/>
          </p:nvPr>
        </p:nvSpPr>
        <p:spPr bwMode="auto">
          <a:xfrm>
            <a:off x="3815928" y="1"/>
            <a:ext cx="2918249" cy="49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95236" name="Rectangle 4">
            <a:extLst>
              <a:ext uri="{FF2B5EF4-FFF2-40B4-BE49-F238E27FC236}">
                <a16:creationId xmlns:a16="http://schemas.microsoft.com/office/drawing/2014/main" id="{BE0CFF6E-62C0-091C-BBCF-EA856793EAF3}"/>
              </a:ext>
            </a:extLst>
          </p:cNvPr>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9557" name="Rectangle 5">
            <a:extLst>
              <a:ext uri="{FF2B5EF4-FFF2-40B4-BE49-F238E27FC236}">
                <a16:creationId xmlns:a16="http://schemas.microsoft.com/office/drawing/2014/main" id="{6412AE9A-E241-82F3-540F-528CABC9C46D}"/>
              </a:ext>
            </a:extLst>
          </p:cNvPr>
          <p:cNvSpPr>
            <a:spLocks noGrp="1" noChangeArrowheads="1"/>
          </p:cNvSpPr>
          <p:nvPr>
            <p:ph type="body" sz="quarter" idx="3"/>
          </p:nvPr>
        </p:nvSpPr>
        <p:spPr bwMode="auto">
          <a:xfrm>
            <a:off x="674053" y="4686459"/>
            <a:ext cx="5387658" cy="444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79558" name="Rectangle 6">
            <a:extLst>
              <a:ext uri="{FF2B5EF4-FFF2-40B4-BE49-F238E27FC236}">
                <a16:creationId xmlns:a16="http://schemas.microsoft.com/office/drawing/2014/main" id="{86B42924-B4A6-4F3B-26DA-1A045C6CC010}"/>
              </a:ext>
            </a:extLst>
          </p:cNvPr>
          <p:cNvSpPr>
            <a:spLocks noGrp="1" noChangeArrowheads="1"/>
          </p:cNvSpPr>
          <p:nvPr>
            <p:ph type="ftr" sz="quarter" idx="4"/>
          </p:nvPr>
        </p:nvSpPr>
        <p:spPr bwMode="auto">
          <a:xfrm>
            <a:off x="0"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b" anchorCtr="0" compatLnSpc="1">
            <a:prstTxWarp prst="textNoShape">
              <a:avLst/>
            </a:prstTxWarp>
          </a:bodyPr>
          <a:lstStyle>
            <a:lvl1pPr>
              <a:defRPr sz="1200">
                <a:latin typeface="Arial" charset="0"/>
              </a:defRPr>
            </a:lvl1pPr>
          </a:lstStyle>
          <a:p>
            <a:pPr>
              <a:defRPr/>
            </a:pPr>
            <a:endParaRPr lang="en-US" altLang="ja-JP"/>
          </a:p>
        </p:txBody>
      </p:sp>
      <p:sp>
        <p:nvSpPr>
          <p:cNvPr id="279559" name="Rectangle 7">
            <a:extLst>
              <a:ext uri="{FF2B5EF4-FFF2-40B4-BE49-F238E27FC236}">
                <a16:creationId xmlns:a16="http://schemas.microsoft.com/office/drawing/2014/main" id="{C75C2557-9D8E-E3FF-D1B1-6CE9A7BC1092}"/>
              </a:ext>
            </a:extLst>
          </p:cNvPr>
          <p:cNvSpPr>
            <a:spLocks noGrp="1" noChangeArrowheads="1"/>
          </p:cNvSpPr>
          <p:nvPr>
            <p:ph type="sldNum" sz="quarter" idx="5"/>
          </p:nvPr>
        </p:nvSpPr>
        <p:spPr bwMode="auto">
          <a:xfrm>
            <a:off x="3815928"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b" anchorCtr="0" compatLnSpc="1">
            <a:prstTxWarp prst="textNoShape">
              <a:avLst/>
            </a:prstTxWarp>
          </a:bodyPr>
          <a:lstStyle>
            <a:lvl1pPr algn="r">
              <a:defRPr sz="1200"/>
            </a:lvl1pPr>
          </a:lstStyle>
          <a:p>
            <a:fld id="{C602B9AB-9351-439B-9601-BE14EC4DEE8F}"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B4D2A311-F7D8-58F8-21FD-4F4D4573973D}"/>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19CDCD39-A3A3-4BA2-A5E0-D0B93CFB22E0}" type="slidenum">
              <a:rPr lang="en-US" altLang="ja-JP"/>
              <a:pPr eaLnBrk="1" hangingPunct="1"/>
              <a:t>1</a:t>
            </a:fld>
            <a:endParaRPr lang="en-US" altLang="ja-JP"/>
          </a:p>
        </p:txBody>
      </p:sp>
      <p:sp>
        <p:nvSpPr>
          <p:cNvPr id="96259" name="Rectangle 2">
            <a:extLst>
              <a:ext uri="{FF2B5EF4-FFF2-40B4-BE49-F238E27FC236}">
                <a16:creationId xmlns:a16="http://schemas.microsoft.com/office/drawing/2014/main" id="{C0671795-E41A-92A4-A3B5-EDD8A201A663}"/>
              </a:ext>
            </a:extLst>
          </p:cNvPr>
          <p:cNvSpPr>
            <a:spLocks noGrp="1" noRot="1" noChangeAspect="1" noChangeArrowheads="1" noTextEdit="1"/>
          </p:cNvSpPr>
          <p:nvPr>
            <p:ph type="sldImg"/>
          </p:nvPr>
        </p:nvSpPr>
        <p:spPr>
          <a:xfrm>
            <a:off x="900113" y="739775"/>
            <a:ext cx="4935537" cy="3700463"/>
          </a:xfrm>
          <a:ln/>
        </p:spPr>
      </p:sp>
      <p:sp>
        <p:nvSpPr>
          <p:cNvPr id="96260" name="Rectangle 3">
            <a:extLst>
              <a:ext uri="{FF2B5EF4-FFF2-40B4-BE49-F238E27FC236}">
                <a16:creationId xmlns:a16="http://schemas.microsoft.com/office/drawing/2014/main" id="{FFA70452-4197-F1AA-854E-69708C72DFC3}"/>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A03DF3A0-0C80-7221-AFCF-07A7B6EBAE03}"/>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B01C0D6E-A4A8-404F-B2A7-6766221233A3}" type="slidenum">
              <a:rPr lang="en-US" altLang="ja-JP"/>
              <a:pPr eaLnBrk="1" hangingPunct="1"/>
              <a:t>13</a:t>
            </a:fld>
            <a:endParaRPr lang="en-US" altLang="ja-JP"/>
          </a:p>
        </p:txBody>
      </p:sp>
      <p:sp>
        <p:nvSpPr>
          <p:cNvPr id="98307" name="Rectangle 2">
            <a:extLst>
              <a:ext uri="{FF2B5EF4-FFF2-40B4-BE49-F238E27FC236}">
                <a16:creationId xmlns:a16="http://schemas.microsoft.com/office/drawing/2014/main" id="{CE4BD0CA-8E6E-99F4-BA2A-8C8F225CAF20}"/>
              </a:ext>
            </a:extLst>
          </p:cNvPr>
          <p:cNvSpPr>
            <a:spLocks noGrp="1" noRot="1" noChangeAspect="1" noChangeArrowheads="1" noTextEdit="1"/>
          </p:cNvSpPr>
          <p:nvPr>
            <p:ph type="sldImg"/>
          </p:nvPr>
        </p:nvSpPr>
        <p:spPr>
          <a:xfrm>
            <a:off x="900113" y="739775"/>
            <a:ext cx="4935537" cy="3700463"/>
          </a:xfrm>
          <a:ln/>
        </p:spPr>
      </p:sp>
      <p:sp>
        <p:nvSpPr>
          <p:cNvPr id="98308" name="Rectangle 3">
            <a:extLst>
              <a:ext uri="{FF2B5EF4-FFF2-40B4-BE49-F238E27FC236}">
                <a16:creationId xmlns:a16="http://schemas.microsoft.com/office/drawing/2014/main" id="{91365C4B-3036-DE4E-540F-2C94F6786726}"/>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D55A3A9F-B76F-6EB4-0BEB-58FF3B58F456}"/>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D8DF8936-D2BB-4090-B436-CB7702067DB3}" type="slidenum">
              <a:rPr lang="en-US" altLang="ja-JP"/>
              <a:pPr eaLnBrk="1" hangingPunct="1"/>
              <a:t>14</a:t>
            </a:fld>
            <a:endParaRPr lang="en-US" altLang="ja-JP"/>
          </a:p>
        </p:txBody>
      </p:sp>
      <p:sp>
        <p:nvSpPr>
          <p:cNvPr id="99331" name="Rectangle 2">
            <a:extLst>
              <a:ext uri="{FF2B5EF4-FFF2-40B4-BE49-F238E27FC236}">
                <a16:creationId xmlns:a16="http://schemas.microsoft.com/office/drawing/2014/main" id="{5ED4D679-B258-8A28-DD06-2CFA706EF081}"/>
              </a:ext>
            </a:extLst>
          </p:cNvPr>
          <p:cNvSpPr>
            <a:spLocks noGrp="1" noRot="1" noChangeAspect="1" noChangeArrowheads="1" noTextEdit="1"/>
          </p:cNvSpPr>
          <p:nvPr>
            <p:ph type="sldImg"/>
          </p:nvPr>
        </p:nvSpPr>
        <p:spPr>
          <a:xfrm>
            <a:off x="900113" y="739775"/>
            <a:ext cx="4935537" cy="3700463"/>
          </a:xfrm>
          <a:ln/>
        </p:spPr>
      </p:sp>
      <p:sp>
        <p:nvSpPr>
          <p:cNvPr id="99332" name="Rectangle 3">
            <a:extLst>
              <a:ext uri="{FF2B5EF4-FFF2-40B4-BE49-F238E27FC236}">
                <a16:creationId xmlns:a16="http://schemas.microsoft.com/office/drawing/2014/main" id="{C751936A-1BBB-74BA-082E-A436F9DE798F}"/>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F326C78D-8514-324D-3D4D-D7FA2A0C100C}"/>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22B20EB-BEC2-4B85-B3B2-4B1E560014EA}" type="slidenum">
              <a:rPr lang="en-US" altLang="ja-JP"/>
              <a:pPr eaLnBrk="1" hangingPunct="1"/>
              <a:t>15</a:t>
            </a:fld>
            <a:endParaRPr lang="en-US" altLang="ja-JP"/>
          </a:p>
        </p:txBody>
      </p:sp>
      <p:sp>
        <p:nvSpPr>
          <p:cNvPr id="100355" name="Rectangle 2">
            <a:extLst>
              <a:ext uri="{FF2B5EF4-FFF2-40B4-BE49-F238E27FC236}">
                <a16:creationId xmlns:a16="http://schemas.microsoft.com/office/drawing/2014/main" id="{0AFAD1FD-ADC6-2944-B506-C18FBCB124FB}"/>
              </a:ext>
            </a:extLst>
          </p:cNvPr>
          <p:cNvSpPr>
            <a:spLocks noGrp="1" noRot="1" noChangeAspect="1" noChangeArrowheads="1" noTextEdit="1"/>
          </p:cNvSpPr>
          <p:nvPr>
            <p:ph type="sldImg"/>
          </p:nvPr>
        </p:nvSpPr>
        <p:spPr>
          <a:xfrm>
            <a:off x="900113" y="739775"/>
            <a:ext cx="4935537" cy="3700463"/>
          </a:xfrm>
          <a:ln/>
        </p:spPr>
      </p:sp>
      <p:sp>
        <p:nvSpPr>
          <p:cNvPr id="100356" name="Rectangle 3">
            <a:extLst>
              <a:ext uri="{FF2B5EF4-FFF2-40B4-BE49-F238E27FC236}">
                <a16:creationId xmlns:a16="http://schemas.microsoft.com/office/drawing/2014/main" id="{86EF2655-84DA-C0C3-66AB-870C88DA38D6}"/>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104680C4-76B4-541E-FD2A-6AF206A712F1}"/>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438B595E-BEEB-407D-BB79-0F8DF0974056}" type="slidenum">
              <a:rPr lang="en-US" altLang="ja-JP"/>
              <a:pPr eaLnBrk="1" hangingPunct="1"/>
              <a:t>16</a:t>
            </a:fld>
            <a:endParaRPr lang="en-US" altLang="ja-JP"/>
          </a:p>
        </p:txBody>
      </p:sp>
      <p:sp>
        <p:nvSpPr>
          <p:cNvPr id="101379" name="Rectangle 2">
            <a:extLst>
              <a:ext uri="{FF2B5EF4-FFF2-40B4-BE49-F238E27FC236}">
                <a16:creationId xmlns:a16="http://schemas.microsoft.com/office/drawing/2014/main" id="{49300271-4E6F-4A5F-CF75-7B857B0CAD31}"/>
              </a:ext>
            </a:extLst>
          </p:cNvPr>
          <p:cNvSpPr>
            <a:spLocks noGrp="1" noRot="1" noChangeAspect="1" noChangeArrowheads="1" noTextEdit="1"/>
          </p:cNvSpPr>
          <p:nvPr>
            <p:ph type="sldImg"/>
          </p:nvPr>
        </p:nvSpPr>
        <p:spPr>
          <a:xfrm>
            <a:off x="900113" y="739775"/>
            <a:ext cx="4935537" cy="3700463"/>
          </a:xfrm>
          <a:ln/>
        </p:spPr>
      </p:sp>
      <p:sp>
        <p:nvSpPr>
          <p:cNvPr id="101380" name="Rectangle 3">
            <a:extLst>
              <a:ext uri="{FF2B5EF4-FFF2-40B4-BE49-F238E27FC236}">
                <a16:creationId xmlns:a16="http://schemas.microsoft.com/office/drawing/2014/main" id="{C84E17BF-D145-03F2-9DAC-BF9AD2129A8C}"/>
              </a:ext>
            </a:extLst>
          </p:cNvPr>
          <p:cNvSpPr>
            <a:spLocks noGrp="1" noChangeArrowheads="1"/>
          </p:cNvSpPr>
          <p:nvPr>
            <p:ph type="body" idx="1"/>
          </p:nvPr>
        </p:nvSpPr>
        <p:spPr>
          <a:noFill/>
        </p:spPr>
        <p:txBody>
          <a:bodyPr/>
          <a:lstStyle/>
          <a:p>
            <a:pPr eaLnBrk="1" hangingPunct="1"/>
            <a:r>
              <a:rPr lang="ja-JP" altLang="en-US" dirty="0">
                <a:latin typeface="Arial" panose="020B0604020202020204" pitchFamily="34" charset="0"/>
              </a:rPr>
              <a:t>一般的に自由で一部制約があったのが、逆転し、武力の行使が一般的に禁止され、例外的に認められることに！</a:t>
            </a:r>
            <a:endParaRPr lang="ja-JP" altLang="ja-JP"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FDBC6F0E-1590-CE55-2326-114BBDD9A852}"/>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73805FAE-3039-4275-A230-416B22940C71}" type="slidenum">
              <a:rPr lang="en-US" altLang="ja-JP"/>
              <a:pPr eaLnBrk="1" hangingPunct="1"/>
              <a:t>17</a:t>
            </a:fld>
            <a:endParaRPr lang="en-US" altLang="ja-JP"/>
          </a:p>
        </p:txBody>
      </p:sp>
      <p:sp>
        <p:nvSpPr>
          <p:cNvPr id="102403" name="Rectangle 2">
            <a:extLst>
              <a:ext uri="{FF2B5EF4-FFF2-40B4-BE49-F238E27FC236}">
                <a16:creationId xmlns:a16="http://schemas.microsoft.com/office/drawing/2014/main" id="{991FB1B6-0C27-5BAC-4251-CABD308A28F9}"/>
              </a:ext>
            </a:extLst>
          </p:cNvPr>
          <p:cNvSpPr>
            <a:spLocks noGrp="1" noRot="1" noChangeAspect="1" noChangeArrowheads="1" noTextEdit="1"/>
          </p:cNvSpPr>
          <p:nvPr>
            <p:ph type="sldImg"/>
          </p:nvPr>
        </p:nvSpPr>
        <p:spPr>
          <a:xfrm>
            <a:off x="900113" y="739775"/>
            <a:ext cx="4935537" cy="3700463"/>
          </a:xfrm>
          <a:ln/>
        </p:spPr>
      </p:sp>
      <p:sp>
        <p:nvSpPr>
          <p:cNvPr id="102404" name="Rectangle 3">
            <a:extLst>
              <a:ext uri="{FF2B5EF4-FFF2-40B4-BE49-F238E27FC236}">
                <a16:creationId xmlns:a16="http://schemas.microsoft.com/office/drawing/2014/main" id="{37DB16CE-A190-3408-3284-ED366FE93112}"/>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B4C8D5CC-5453-6204-5CB8-1B0654D41CA5}"/>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F833CA77-F1DA-45FF-B3B1-88656E7B276F}" type="slidenum">
              <a:rPr lang="en-US" altLang="ja-JP"/>
              <a:pPr eaLnBrk="1" hangingPunct="1"/>
              <a:t>18</a:t>
            </a:fld>
            <a:endParaRPr lang="en-US" altLang="ja-JP"/>
          </a:p>
        </p:txBody>
      </p:sp>
      <p:sp>
        <p:nvSpPr>
          <p:cNvPr id="104451" name="Rectangle 2">
            <a:extLst>
              <a:ext uri="{FF2B5EF4-FFF2-40B4-BE49-F238E27FC236}">
                <a16:creationId xmlns:a16="http://schemas.microsoft.com/office/drawing/2014/main" id="{2CA85245-AADB-287C-F0A7-B95DDCAB0059}"/>
              </a:ext>
            </a:extLst>
          </p:cNvPr>
          <p:cNvSpPr>
            <a:spLocks noGrp="1" noRot="1" noChangeAspect="1" noChangeArrowheads="1" noTextEdit="1"/>
          </p:cNvSpPr>
          <p:nvPr>
            <p:ph type="sldImg"/>
          </p:nvPr>
        </p:nvSpPr>
        <p:spPr>
          <a:xfrm>
            <a:off x="900113" y="739775"/>
            <a:ext cx="4935537" cy="3700463"/>
          </a:xfrm>
          <a:ln/>
        </p:spPr>
      </p:sp>
      <p:sp>
        <p:nvSpPr>
          <p:cNvPr id="104452" name="Rectangle 3">
            <a:extLst>
              <a:ext uri="{FF2B5EF4-FFF2-40B4-BE49-F238E27FC236}">
                <a16:creationId xmlns:a16="http://schemas.microsoft.com/office/drawing/2014/main" id="{831218D2-F8E6-EAA5-0EA5-F3A079E470CF}"/>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19</a:t>
            </a:fld>
            <a:endParaRPr lang="en-US" altLang="ja-JP"/>
          </a:p>
        </p:txBody>
      </p:sp>
    </p:spTree>
    <p:extLst>
      <p:ext uri="{BB962C8B-B14F-4D97-AF65-F5344CB8AC3E}">
        <p14:creationId xmlns:p14="http://schemas.microsoft.com/office/powerpoint/2010/main" val="3636733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■国連による経済制裁の場合には、どの範囲が義務か、が問題となる。～</a:t>
            </a:r>
            <a:r>
              <a:rPr kumimoji="1" lang="en-US" altLang="ja-JP" dirty="0"/>
              <a:t>decides that </a:t>
            </a:r>
            <a:r>
              <a:rPr kumimoji="1" lang="ja-JP" altLang="en-US" dirty="0"/>
              <a:t>など。</a:t>
            </a:r>
            <a:r>
              <a:rPr kumimoji="1" lang="en-US" altLang="ja-JP" dirty="0"/>
              <a:t> </a:t>
            </a:r>
          </a:p>
          <a:p>
            <a:r>
              <a:rPr kumimoji="1" lang="ja-JP" altLang="en-US" dirty="0"/>
              <a:t>■個別国家による場合には、経済条約関係</a:t>
            </a:r>
            <a:r>
              <a:rPr kumimoji="1" lang="en-US" altLang="ja-JP" dirty="0"/>
              <a:t>(WTO</a:t>
            </a:r>
            <a:r>
              <a:rPr kumimoji="1" lang="ja-JP" altLang="en-US" dirty="0"/>
              <a:t>など</a:t>
            </a:r>
            <a:r>
              <a:rPr kumimoji="1" lang="en-US" altLang="ja-JP" dirty="0"/>
              <a:t>)</a:t>
            </a:r>
            <a:r>
              <a:rPr kumimoji="1" lang="ja-JP" altLang="en-US" dirty="0"/>
              <a:t>があるかどうか</a:t>
            </a:r>
            <a:r>
              <a:rPr kumimoji="1" lang="en-US" altLang="ja-JP" dirty="0"/>
              <a:t>(</a:t>
            </a:r>
            <a:r>
              <a:rPr kumimoji="1" lang="ja-JP" altLang="en-US" dirty="0"/>
              <a:t>たとえば北朝鮮は国家承認</a:t>
            </a:r>
            <a:endParaRPr kumimoji="1" lang="en-US" altLang="ja-JP" dirty="0"/>
          </a:p>
          <a:p>
            <a:r>
              <a:rPr kumimoji="1" lang="ja-JP" altLang="en-US" dirty="0"/>
              <a:t>していないので貿易するか否かは裁量であるが</a:t>
            </a:r>
            <a:r>
              <a:rPr kumimoji="1" lang="en-US" altLang="ja-JP" dirty="0"/>
              <a:t>)</a:t>
            </a:r>
            <a:r>
              <a:rPr kumimoji="1" lang="ja-JP" altLang="en-US" dirty="0" err="1"/>
              <a:t>、</a:t>
            </a:r>
            <a:r>
              <a:rPr kumimoji="1" lang="ja-JP" altLang="en-US" dirty="0"/>
              <a:t>ある場合には「国際法違反に対する対抗措置</a:t>
            </a:r>
            <a:r>
              <a:rPr kumimoji="1" lang="en-US" altLang="ja-JP" dirty="0"/>
              <a:t>(countermeasure) </a:t>
            </a:r>
            <a:r>
              <a:rPr kumimoji="1" lang="ja-JP" altLang="en-US" dirty="0"/>
              <a:t>として均衡性その他の一定の要件を満たす場合には」（中谷）違法性が阻却される。</a:t>
            </a:r>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20</a:t>
            </a:fld>
            <a:endParaRPr lang="en-US" altLang="ja-JP"/>
          </a:p>
        </p:txBody>
      </p:sp>
    </p:spTree>
    <p:extLst>
      <p:ext uri="{BB962C8B-B14F-4D97-AF65-F5344CB8AC3E}">
        <p14:creationId xmlns:p14="http://schemas.microsoft.com/office/powerpoint/2010/main" val="938350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21</a:t>
            </a:fld>
            <a:endParaRPr lang="en-US" altLang="ja-JP"/>
          </a:p>
        </p:txBody>
      </p:sp>
    </p:spTree>
    <p:extLst>
      <p:ext uri="{BB962C8B-B14F-4D97-AF65-F5344CB8AC3E}">
        <p14:creationId xmlns:p14="http://schemas.microsoft.com/office/powerpoint/2010/main" val="365683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15928"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55" tIns="44978" rIns="89955" bIns="44978"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defTabSz="913668">
              <a:spcBef>
                <a:spcPct val="0"/>
              </a:spcBef>
              <a:defRPr/>
            </a:pPr>
            <a:fld id="{CBDFE21A-7F89-4A36-80AE-71FB12B4B9AD}" type="slidenum">
              <a:rPr lang="en-US" altLang="ja-JP">
                <a:solidFill>
                  <a:srgbClr val="000000"/>
                </a:solidFill>
                <a:ea typeface="ＭＳ Ｐゴシック" panose="020B0600070205080204" pitchFamily="50" charset="-128"/>
              </a:rPr>
              <a:pPr algn="r" defTabSz="913668">
                <a:spcBef>
                  <a:spcPct val="0"/>
                </a:spcBef>
                <a:defRPr/>
              </a:pPr>
              <a:t>22</a:t>
            </a:fld>
            <a:endParaRPr lang="en-US" altLang="ja-JP">
              <a:solidFill>
                <a:srgbClr val="000000"/>
              </a:solidFill>
              <a:ea typeface="ＭＳ Ｐゴシック" panose="020B0600070205080204" pitchFamily="50" charset="-128"/>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
        <p:nvSpPr>
          <p:cNvPr id="153605"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fld id="{F106CE00-D4F5-4F7C-BFD7-FB4A0536A48F}" type="datetime1">
              <a:rPr lang="ja-JP" altLang="en-US">
                <a:solidFill>
                  <a:srgbClr val="000000"/>
                </a:solidFill>
                <a:ea typeface="ＭＳ Ｐゴシック" panose="020B0600070205080204" pitchFamily="50" charset="-128"/>
              </a:rPr>
              <a:pPr defTabSz="913668">
                <a:spcBef>
                  <a:spcPct val="0"/>
                </a:spcBef>
                <a:defRPr/>
              </a:pPr>
              <a:t>2023/7/25</a:t>
            </a:fld>
            <a:endParaRPr lang="en-US" altLang="ja-JP">
              <a:solidFill>
                <a:srgbClr val="000000"/>
              </a:solidFill>
              <a:ea typeface="ＭＳ Ｐゴシック" panose="020B0600070205080204" pitchFamily="50" charset="-128"/>
            </a:endParaRPr>
          </a:p>
        </p:txBody>
      </p:sp>
      <p:sp>
        <p:nvSpPr>
          <p:cNvPr id="153606" name="ヘッダー プレースホルダー 2"/>
          <p:cNvSpPr>
            <a:spLocks noGrp="1"/>
          </p:cNvSpPr>
          <p:nvPr>
            <p:ph type="hdr" sz="quarter"/>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r>
              <a:rPr lang="ja-JP" altLang="en-US">
                <a:solidFill>
                  <a:srgbClr val="000000"/>
                </a:solidFill>
                <a:ea typeface="ＭＳ Ｐゴシック" panose="020B0600070205080204" pitchFamily="50" charset="-128"/>
              </a:rPr>
              <a:t>個別的安全保障と集団安全保障</a:t>
            </a:r>
            <a:endParaRPr lang="en-US" altLang="ja-JP">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180866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a:t>
            </a:fld>
            <a:endParaRPr lang="en-US" altLang="ja-JP"/>
          </a:p>
        </p:txBody>
      </p:sp>
    </p:spTree>
    <p:extLst>
      <p:ext uri="{BB962C8B-B14F-4D97-AF65-F5344CB8AC3E}">
        <p14:creationId xmlns:p14="http://schemas.microsoft.com/office/powerpoint/2010/main" val="532599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txBox="1">
            <a:spLocks noGrp="1" noChangeArrowheads="1"/>
          </p:cNvSpPr>
          <p:nvPr/>
        </p:nvSpPr>
        <p:spPr bwMode="auto">
          <a:xfrm>
            <a:off x="3815928"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55" tIns="44978" rIns="89955" bIns="44978"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defTabSz="913668">
              <a:spcBef>
                <a:spcPct val="0"/>
              </a:spcBef>
              <a:defRPr/>
            </a:pPr>
            <a:fld id="{5CC7E0EC-EB3C-4887-8AE1-2108B79D8596}" type="slidenum">
              <a:rPr lang="en-US" altLang="ja-JP">
                <a:solidFill>
                  <a:srgbClr val="000000"/>
                </a:solidFill>
                <a:ea typeface="ＭＳ Ｐゴシック" panose="020B0600070205080204" pitchFamily="50" charset="-128"/>
              </a:rPr>
              <a:pPr algn="r" defTabSz="913668">
                <a:spcBef>
                  <a:spcPct val="0"/>
                </a:spcBef>
                <a:defRPr/>
              </a:pPr>
              <a:t>23</a:t>
            </a:fld>
            <a:endParaRPr lang="en-US" altLang="ja-JP">
              <a:solidFill>
                <a:srgbClr val="000000"/>
              </a:solidFill>
              <a:ea typeface="ＭＳ Ｐゴシック" panose="020B0600070205080204" pitchFamily="50" charset="-128"/>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ja-JP" altLang="ja-JP">
              <a:latin typeface="Arial" panose="020B0604020202020204" pitchFamily="34" charset="0"/>
            </a:endParaRPr>
          </a:p>
        </p:txBody>
      </p:sp>
      <p:sp>
        <p:nvSpPr>
          <p:cNvPr id="155653"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fld id="{E368DA85-7D4C-4A7B-92C6-B55837D65381}" type="datetime1">
              <a:rPr lang="ja-JP" altLang="en-US">
                <a:solidFill>
                  <a:srgbClr val="000000"/>
                </a:solidFill>
                <a:ea typeface="ＭＳ Ｐゴシック" panose="020B0600070205080204" pitchFamily="50" charset="-128"/>
              </a:rPr>
              <a:pPr defTabSz="913668">
                <a:spcBef>
                  <a:spcPct val="0"/>
                </a:spcBef>
                <a:defRPr/>
              </a:pPr>
              <a:t>2023/7/25</a:t>
            </a:fld>
            <a:endParaRPr lang="en-US" altLang="ja-JP">
              <a:solidFill>
                <a:srgbClr val="000000"/>
              </a:solidFill>
              <a:ea typeface="ＭＳ Ｐゴシック" panose="020B0600070205080204" pitchFamily="50" charset="-128"/>
            </a:endParaRPr>
          </a:p>
        </p:txBody>
      </p:sp>
      <p:sp>
        <p:nvSpPr>
          <p:cNvPr id="155654" name="ヘッダー プレースホルダー 2"/>
          <p:cNvSpPr>
            <a:spLocks noGrp="1"/>
          </p:cNvSpPr>
          <p:nvPr>
            <p:ph type="hdr" sz="quarter"/>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r>
              <a:rPr lang="ja-JP" altLang="en-US">
                <a:solidFill>
                  <a:srgbClr val="000000"/>
                </a:solidFill>
                <a:ea typeface="ＭＳ Ｐゴシック" panose="020B0600070205080204" pitchFamily="50" charset="-128"/>
              </a:rPr>
              <a:t>個別的安全保障と集団安全保障</a:t>
            </a:r>
            <a:endParaRPr lang="en-US" altLang="ja-JP">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697468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今回はできないが、国連に代わり各国ベースで集団的に実施。</a:t>
            </a:r>
            <a:endParaRPr kumimoji="1" lang="en-US" altLang="ja-JP" dirty="0"/>
          </a:p>
          <a:p>
            <a:r>
              <a:rPr kumimoji="1" lang="ja-JP" altLang="en-US" dirty="0"/>
              <a:t>ただし、米欧日という先進国なので経済力が大きい。世界の</a:t>
            </a:r>
            <a:endParaRPr kumimoji="1" lang="en-US" altLang="ja-JP" dirty="0"/>
          </a:p>
          <a:p>
            <a:r>
              <a:rPr kumimoji="1" lang="ja-JP" altLang="en-US" dirty="0"/>
              <a:t>経済力の</a:t>
            </a:r>
            <a:r>
              <a:rPr kumimoji="1" lang="en-US" altLang="ja-JP" dirty="0"/>
              <a:t>53</a:t>
            </a:r>
            <a:r>
              <a:rPr kumimoji="1" lang="ja-JP" altLang="en-US" dirty="0"/>
              <a:t>％という数字もあります。</a:t>
            </a:r>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24</a:t>
            </a:fld>
            <a:endParaRPr lang="en-US" altLang="ja-JP"/>
          </a:p>
        </p:txBody>
      </p:sp>
    </p:spTree>
    <p:extLst>
      <p:ext uri="{BB962C8B-B14F-4D97-AF65-F5344CB8AC3E}">
        <p14:creationId xmlns:p14="http://schemas.microsoft.com/office/powerpoint/2010/main" val="2163816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25</a:t>
            </a:fld>
            <a:endParaRPr lang="en-US" altLang="ja-JP"/>
          </a:p>
        </p:txBody>
      </p:sp>
    </p:spTree>
    <p:extLst>
      <p:ext uri="{BB962C8B-B14F-4D97-AF65-F5344CB8AC3E}">
        <p14:creationId xmlns:p14="http://schemas.microsoft.com/office/powerpoint/2010/main" val="209820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26</a:t>
            </a:fld>
            <a:endParaRPr lang="en-US" altLang="ja-JP"/>
          </a:p>
        </p:txBody>
      </p:sp>
    </p:spTree>
    <p:extLst>
      <p:ext uri="{BB962C8B-B14F-4D97-AF65-F5344CB8AC3E}">
        <p14:creationId xmlns:p14="http://schemas.microsoft.com/office/powerpoint/2010/main" val="2430307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2EA1DA76-DD2F-A039-C31D-F778CF1D4747}"/>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86411ECB-4DF2-44B9-BC69-D3C49E46374A}" type="slidenum">
              <a:rPr lang="en-US" altLang="ja-JP"/>
              <a:pPr eaLnBrk="1" hangingPunct="1"/>
              <a:t>27</a:t>
            </a:fld>
            <a:endParaRPr lang="en-US" altLang="ja-JP"/>
          </a:p>
        </p:txBody>
      </p:sp>
      <p:sp>
        <p:nvSpPr>
          <p:cNvPr id="112643" name="Rectangle 2">
            <a:extLst>
              <a:ext uri="{FF2B5EF4-FFF2-40B4-BE49-F238E27FC236}">
                <a16:creationId xmlns:a16="http://schemas.microsoft.com/office/drawing/2014/main" id="{0AF8A961-3F55-977C-7155-269F0D125DAC}"/>
              </a:ext>
            </a:extLst>
          </p:cNvPr>
          <p:cNvSpPr>
            <a:spLocks noGrp="1" noRot="1" noChangeAspect="1" noChangeArrowheads="1" noTextEdit="1"/>
          </p:cNvSpPr>
          <p:nvPr>
            <p:ph type="sldImg"/>
          </p:nvPr>
        </p:nvSpPr>
        <p:spPr>
          <a:xfrm>
            <a:off x="900113" y="739775"/>
            <a:ext cx="4935537" cy="3700463"/>
          </a:xfrm>
          <a:ln/>
        </p:spPr>
      </p:sp>
      <p:sp>
        <p:nvSpPr>
          <p:cNvPr id="112644" name="Rectangle 3">
            <a:extLst>
              <a:ext uri="{FF2B5EF4-FFF2-40B4-BE49-F238E27FC236}">
                <a16:creationId xmlns:a16="http://schemas.microsoft.com/office/drawing/2014/main" id="{4C6902A7-1152-54CF-BD81-6CA907A50873}"/>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fld id="{BC6B3948-29A5-490C-BBD5-464A4B394E00}" type="slidenum">
              <a:rPr lang="en-US" altLang="ja-JP">
                <a:solidFill>
                  <a:srgbClr val="000000"/>
                </a:solidFill>
                <a:ea typeface="ＭＳ Ｐゴシック" panose="020B0600070205080204" pitchFamily="50" charset="-128"/>
              </a:rPr>
              <a:pPr defTabSz="913668">
                <a:spcBef>
                  <a:spcPct val="0"/>
                </a:spcBef>
                <a:defRPr/>
              </a:pPr>
              <a:t>28</a:t>
            </a:fld>
            <a:endParaRPr lang="en-US" altLang="ja-JP">
              <a:solidFill>
                <a:srgbClr val="000000"/>
              </a:solidFill>
              <a:ea typeface="ＭＳ Ｐゴシック" panose="020B0600070205080204" pitchFamily="50" charset="-128"/>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
        <p:nvSpPr>
          <p:cNvPr id="158725"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fld id="{B92AE53A-4AE2-439C-A6E2-B8E25D7334BC}" type="datetime1">
              <a:rPr lang="ja-JP" altLang="en-US">
                <a:solidFill>
                  <a:srgbClr val="000000"/>
                </a:solidFill>
                <a:ea typeface="ＭＳ Ｐゴシック" panose="020B0600070205080204" pitchFamily="50" charset="-128"/>
              </a:rPr>
              <a:pPr defTabSz="913668">
                <a:spcBef>
                  <a:spcPct val="0"/>
                </a:spcBef>
                <a:defRPr/>
              </a:pPr>
              <a:t>2023/7/25</a:t>
            </a:fld>
            <a:endParaRPr lang="en-US" altLang="ja-JP">
              <a:solidFill>
                <a:srgbClr val="000000"/>
              </a:solidFill>
              <a:ea typeface="ＭＳ Ｐゴシック" panose="020B0600070205080204" pitchFamily="50" charset="-128"/>
            </a:endParaRPr>
          </a:p>
        </p:txBody>
      </p:sp>
      <p:sp>
        <p:nvSpPr>
          <p:cNvPr id="158726" name="ヘッダー プレースホルダー 2"/>
          <p:cNvSpPr>
            <a:spLocks noGrp="1"/>
          </p:cNvSpPr>
          <p:nvPr>
            <p:ph type="hdr" sz="quarter"/>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r>
              <a:rPr lang="ja-JP" altLang="en-US">
                <a:solidFill>
                  <a:srgbClr val="000000"/>
                </a:solidFill>
                <a:ea typeface="ＭＳ Ｐゴシック" panose="020B0600070205080204" pitchFamily="50" charset="-128"/>
              </a:rPr>
              <a:t>個別的安全保障と集団安全保障</a:t>
            </a:r>
            <a:endParaRPr lang="en-US" altLang="ja-JP">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719083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29</a:t>
            </a:fld>
            <a:endParaRPr lang="en-US" altLang="ja-JP"/>
          </a:p>
        </p:txBody>
      </p:sp>
    </p:spTree>
    <p:extLst>
      <p:ext uri="{BB962C8B-B14F-4D97-AF65-F5344CB8AC3E}">
        <p14:creationId xmlns:p14="http://schemas.microsoft.com/office/powerpoint/2010/main" val="3195021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15928"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55" tIns="44978" rIns="89955" bIns="44978"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defTabSz="913668">
              <a:spcBef>
                <a:spcPct val="0"/>
              </a:spcBef>
              <a:defRPr/>
            </a:pPr>
            <a:fld id="{E1F6AD48-7AB2-4DBA-8E39-F55319A2DCAE}" type="slidenum">
              <a:rPr lang="en-US" altLang="ja-JP">
                <a:solidFill>
                  <a:srgbClr val="000000"/>
                </a:solidFill>
                <a:ea typeface="ＭＳ Ｐゴシック" panose="020B0600070205080204" pitchFamily="50" charset="-128"/>
              </a:rPr>
              <a:pPr algn="r" defTabSz="913668">
                <a:spcBef>
                  <a:spcPct val="0"/>
                </a:spcBef>
                <a:defRPr/>
              </a:pPr>
              <a:t>30</a:t>
            </a:fld>
            <a:endParaRPr lang="en-US" altLang="ja-JP">
              <a:solidFill>
                <a:srgbClr val="000000"/>
              </a:solidFill>
              <a:ea typeface="ＭＳ Ｐゴシック" panose="020B0600070205080204" pitchFamily="50" charset="-128"/>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
        <p:nvSpPr>
          <p:cNvPr id="162821"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fld id="{6A6D1F23-8A08-4807-9A3E-138BB431453E}" type="datetime1">
              <a:rPr lang="ja-JP" altLang="en-US">
                <a:solidFill>
                  <a:srgbClr val="000000"/>
                </a:solidFill>
                <a:ea typeface="ＭＳ Ｐゴシック" panose="020B0600070205080204" pitchFamily="50" charset="-128"/>
              </a:rPr>
              <a:pPr defTabSz="913668">
                <a:spcBef>
                  <a:spcPct val="0"/>
                </a:spcBef>
                <a:defRPr/>
              </a:pPr>
              <a:t>2023/7/25</a:t>
            </a:fld>
            <a:endParaRPr lang="en-US" altLang="ja-JP">
              <a:solidFill>
                <a:srgbClr val="000000"/>
              </a:solidFill>
              <a:ea typeface="ＭＳ Ｐゴシック" panose="020B0600070205080204" pitchFamily="50" charset="-128"/>
            </a:endParaRPr>
          </a:p>
        </p:txBody>
      </p:sp>
      <p:sp>
        <p:nvSpPr>
          <p:cNvPr id="162822" name="ヘッダー プレースホルダー 2"/>
          <p:cNvSpPr>
            <a:spLocks noGrp="1"/>
          </p:cNvSpPr>
          <p:nvPr>
            <p:ph type="hdr" sz="quarter"/>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r>
              <a:rPr lang="ja-JP" altLang="en-US">
                <a:solidFill>
                  <a:srgbClr val="000000"/>
                </a:solidFill>
                <a:ea typeface="ＭＳ Ｐゴシック" panose="020B0600070205080204" pitchFamily="50" charset="-128"/>
              </a:rPr>
              <a:t>個別的安全保障と集団安全保障</a:t>
            </a:r>
            <a:endParaRPr lang="en-US" altLang="ja-JP">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523655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24B90746-3A58-70AA-C216-30807EEA8ABF}"/>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0AD9E889-4406-4F91-B1DC-81105D55A9BD}" type="slidenum">
              <a:rPr lang="en-US" altLang="ja-JP"/>
              <a:pPr eaLnBrk="1" hangingPunct="1"/>
              <a:t>31</a:t>
            </a:fld>
            <a:endParaRPr lang="en-US" altLang="ja-JP"/>
          </a:p>
        </p:txBody>
      </p:sp>
      <p:sp>
        <p:nvSpPr>
          <p:cNvPr id="113667" name="Rectangle 2">
            <a:extLst>
              <a:ext uri="{FF2B5EF4-FFF2-40B4-BE49-F238E27FC236}">
                <a16:creationId xmlns:a16="http://schemas.microsoft.com/office/drawing/2014/main" id="{B645CE3B-5EA9-B318-B5C1-62642E75CE28}"/>
              </a:ext>
            </a:extLst>
          </p:cNvPr>
          <p:cNvSpPr>
            <a:spLocks noGrp="1" noRot="1" noChangeAspect="1" noChangeArrowheads="1" noTextEdit="1"/>
          </p:cNvSpPr>
          <p:nvPr>
            <p:ph type="sldImg"/>
          </p:nvPr>
        </p:nvSpPr>
        <p:spPr>
          <a:xfrm>
            <a:off x="900113" y="739775"/>
            <a:ext cx="4935537" cy="3700463"/>
          </a:xfrm>
          <a:ln/>
        </p:spPr>
      </p:sp>
      <p:sp>
        <p:nvSpPr>
          <p:cNvPr id="113668" name="Rectangle 3">
            <a:extLst>
              <a:ext uri="{FF2B5EF4-FFF2-40B4-BE49-F238E27FC236}">
                <a16:creationId xmlns:a16="http://schemas.microsoft.com/office/drawing/2014/main" id="{1C790198-B515-02F9-634C-53B86649CE6F}"/>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t>■</a:t>
            </a:r>
            <a:r>
              <a:rPr kumimoji="1" lang="en-US" altLang="ja-JP" sz="1400" dirty="0"/>
              <a:t>5</a:t>
            </a:r>
            <a:r>
              <a:rPr kumimoji="1" lang="ja-JP" altLang="en-US" sz="1400" dirty="0"/>
              <a:t>月</a:t>
            </a:r>
            <a:r>
              <a:rPr kumimoji="1" lang="en-US" altLang="ja-JP" sz="1400" dirty="0"/>
              <a:t>5</a:t>
            </a:r>
            <a:r>
              <a:rPr kumimoji="1" lang="ja-JP" altLang="en-US" sz="1400" dirty="0"/>
              <a:t>日までに十数回の公式会合を開催したが、法的拘　　</a:t>
            </a:r>
          </a:p>
          <a:p>
            <a:r>
              <a:rPr kumimoji="1" lang="ja-JP" altLang="en-US" sz="1400" dirty="0"/>
              <a:t>　束力ある決議も、議長声明、報道声明も</a:t>
            </a:r>
            <a:r>
              <a:rPr kumimoji="1" lang="en-US" altLang="ja-JP" sz="1400" dirty="0"/>
              <a:t>1</a:t>
            </a:r>
            <a:r>
              <a:rPr kumimoji="1" lang="ja-JP" altLang="en-US" sz="1400" dirty="0"/>
              <a:t>度も採択できな　</a:t>
            </a:r>
          </a:p>
          <a:p>
            <a:r>
              <a:rPr kumimoji="1" lang="ja-JP" altLang="en-US" sz="1400" dirty="0"/>
              <a:t>　かった。　→　</a:t>
            </a:r>
            <a:r>
              <a:rPr kumimoji="1" lang="en-US" altLang="ja-JP" sz="1400" dirty="0"/>
              <a:t>5</a:t>
            </a:r>
            <a:r>
              <a:rPr kumimoji="1" lang="ja-JP" altLang="en-US" sz="1400" dirty="0"/>
              <a:t>月６日に初の議長声明を発出した。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32</a:t>
            </a:fld>
            <a:endParaRPr lang="en-US" altLang="ja-JP"/>
          </a:p>
        </p:txBody>
      </p:sp>
    </p:spTree>
    <p:extLst>
      <p:ext uri="{BB962C8B-B14F-4D97-AF65-F5344CB8AC3E}">
        <p14:creationId xmlns:p14="http://schemas.microsoft.com/office/powerpoint/2010/main" val="2762411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a:t>
            </a:fld>
            <a:endParaRPr lang="en-US" altLang="ja-JP"/>
          </a:p>
        </p:txBody>
      </p:sp>
    </p:spTree>
    <p:extLst>
      <p:ext uri="{BB962C8B-B14F-4D97-AF65-F5344CB8AC3E}">
        <p14:creationId xmlns:p14="http://schemas.microsoft.com/office/powerpoint/2010/main" val="3154630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t>■</a:t>
            </a:r>
            <a:r>
              <a:rPr kumimoji="1" lang="en-US" altLang="ja-JP" sz="1400" dirty="0"/>
              <a:t>5</a:t>
            </a:r>
            <a:r>
              <a:rPr kumimoji="1" lang="ja-JP" altLang="en-US" sz="1400" dirty="0"/>
              <a:t>月</a:t>
            </a:r>
            <a:r>
              <a:rPr kumimoji="1" lang="en-US" altLang="ja-JP" sz="1400" dirty="0"/>
              <a:t>5</a:t>
            </a:r>
            <a:r>
              <a:rPr kumimoji="1" lang="ja-JP" altLang="en-US" sz="1400" dirty="0"/>
              <a:t>日までに十数回の公式会合を開催したが、法的拘　　</a:t>
            </a:r>
          </a:p>
          <a:p>
            <a:r>
              <a:rPr kumimoji="1" lang="ja-JP" altLang="en-US" sz="1400" dirty="0"/>
              <a:t>　束力ある決議も、議長声明、報道声明も</a:t>
            </a:r>
            <a:r>
              <a:rPr kumimoji="1" lang="en-US" altLang="ja-JP" sz="1400" dirty="0"/>
              <a:t>1</a:t>
            </a:r>
            <a:r>
              <a:rPr kumimoji="1" lang="ja-JP" altLang="en-US" sz="1400" dirty="0"/>
              <a:t>度も採択できな　</a:t>
            </a:r>
          </a:p>
          <a:p>
            <a:r>
              <a:rPr kumimoji="1" lang="ja-JP" altLang="en-US" sz="1400" dirty="0"/>
              <a:t>　かった。　→　</a:t>
            </a:r>
            <a:r>
              <a:rPr kumimoji="1" lang="en-US" altLang="ja-JP" sz="1400" dirty="0"/>
              <a:t>5</a:t>
            </a:r>
            <a:r>
              <a:rPr kumimoji="1" lang="ja-JP" altLang="en-US" sz="1400" dirty="0"/>
              <a:t>月６日に初の議長声明を発出した。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33</a:t>
            </a:fld>
            <a:endParaRPr lang="en-US" altLang="ja-JP"/>
          </a:p>
        </p:txBody>
      </p:sp>
    </p:spTree>
    <p:extLst>
      <p:ext uri="{BB962C8B-B14F-4D97-AF65-F5344CB8AC3E}">
        <p14:creationId xmlns:p14="http://schemas.microsoft.com/office/powerpoint/2010/main" val="3494941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34</a:t>
            </a:fld>
            <a:endParaRPr lang="en-US" altLang="ja-JP"/>
          </a:p>
        </p:txBody>
      </p:sp>
    </p:spTree>
    <p:extLst>
      <p:ext uri="{BB962C8B-B14F-4D97-AF65-F5344CB8AC3E}">
        <p14:creationId xmlns:p14="http://schemas.microsoft.com/office/powerpoint/2010/main" val="4285555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 </a:t>
            </a:r>
            <a:r>
              <a:rPr kumimoji="1" lang="en-US" altLang="ja-JP" dirty="0" err="1"/>
              <a:t>pko</a:t>
            </a:r>
            <a:r>
              <a:rPr kumimoji="1" lang="en-US" altLang="ja-JP" dirty="0"/>
              <a:t> </a:t>
            </a:r>
            <a:r>
              <a:rPr kumimoji="1" lang="ja-JP" altLang="en-US" dirty="0"/>
              <a:t>平和維持活動もその一つと位置付けることもできる。</a:t>
            </a:r>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35</a:t>
            </a:fld>
            <a:endParaRPr lang="en-US" altLang="ja-JP"/>
          </a:p>
        </p:txBody>
      </p:sp>
    </p:spTree>
    <p:extLst>
      <p:ext uri="{BB962C8B-B14F-4D97-AF65-F5344CB8AC3E}">
        <p14:creationId xmlns:p14="http://schemas.microsoft.com/office/powerpoint/2010/main" val="1377600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36</a:t>
            </a:fld>
            <a:endParaRPr lang="en-US" altLang="ja-JP"/>
          </a:p>
        </p:txBody>
      </p:sp>
    </p:spTree>
    <p:extLst>
      <p:ext uri="{BB962C8B-B14F-4D97-AF65-F5344CB8AC3E}">
        <p14:creationId xmlns:p14="http://schemas.microsoft.com/office/powerpoint/2010/main" val="1338515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37</a:t>
            </a:fld>
            <a:endParaRPr lang="en-US" altLang="ja-JP"/>
          </a:p>
        </p:txBody>
      </p:sp>
    </p:spTree>
    <p:extLst>
      <p:ext uri="{BB962C8B-B14F-4D97-AF65-F5344CB8AC3E}">
        <p14:creationId xmlns:p14="http://schemas.microsoft.com/office/powerpoint/2010/main" val="3066590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38</a:t>
            </a:fld>
            <a:endParaRPr lang="en-US" altLang="ja-JP"/>
          </a:p>
        </p:txBody>
      </p:sp>
    </p:spTree>
    <p:extLst>
      <p:ext uri="{BB962C8B-B14F-4D97-AF65-F5344CB8AC3E}">
        <p14:creationId xmlns:p14="http://schemas.microsoft.com/office/powerpoint/2010/main" val="90086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スウェーデン、フィンランドが</a:t>
            </a:r>
            <a:r>
              <a:rPr kumimoji="1" lang="en-US" altLang="ja-JP" dirty="0"/>
              <a:t>NATO</a:t>
            </a:r>
            <a:r>
              <a:rPr kumimoji="1" lang="ja-JP" altLang="en-US" dirty="0"/>
              <a:t>加盟</a:t>
            </a:r>
            <a:br>
              <a:rPr kumimoji="1" lang="ja-JP" altLang="en-US" dirty="0"/>
            </a:br>
            <a:r>
              <a:rPr kumimoji="1" lang="ja-JP" altLang="en-US" dirty="0"/>
              <a:t>   申請の準備をしていることをタイムズが</a:t>
            </a:r>
            <a:r>
              <a:rPr kumimoji="1" lang="en-US" altLang="ja-JP" dirty="0"/>
              <a:t>4</a:t>
            </a:r>
            <a:r>
              <a:rPr kumimoji="1" lang="ja-JP" altLang="en-US" dirty="0"/>
              <a:t>月</a:t>
            </a:r>
            <a:r>
              <a:rPr kumimoji="1" lang="en-US" altLang="ja-JP" dirty="0"/>
              <a:t>11</a:t>
            </a:r>
            <a:r>
              <a:rPr kumimoji="1" lang="ja-JP" altLang="en-US" dirty="0"/>
              <a:t>日報じた。</a:t>
            </a:r>
            <a:r>
              <a:rPr kumimoji="1" lang="en-US" altLang="ja-JP" dirty="0"/>
              <a:t>(</a:t>
            </a:r>
            <a:r>
              <a:rPr kumimoji="1" lang="ja-JP" altLang="en-US" dirty="0"/>
              <a:t>フィンランドが</a:t>
            </a:r>
            <a:r>
              <a:rPr kumimoji="1" lang="en-US" altLang="ja-JP" dirty="0"/>
              <a:t>6</a:t>
            </a:r>
            <a:r>
              <a:rPr kumimoji="1" lang="ja-JP" altLang="en-US" dirty="0"/>
              <a:t>月に、スウェーデンはその後に</a:t>
            </a:r>
            <a:r>
              <a:rPr kumimoji="1" lang="en-US" altLang="ja-JP" dirty="0"/>
              <a:t>)“Finland and Sweden set to join </a:t>
            </a:r>
            <a:r>
              <a:rPr kumimoji="1" lang="en-US" altLang="ja-JP" dirty="0" err="1"/>
              <a:t>Nato</a:t>
            </a:r>
            <a:r>
              <a:rPr kumimoji="1" lang="en-US" altLang="ja-JP" dirty="0"/>
              <a:t> as soon as summer” The Times, Monday April 11 2022, 12.01am BST, [https://www.thetimes.co.uk/article/finland-sweden-set-to-join-nato-war-ukraine-latest-7m8bn6mf8](2022</a:t>
            </a:r>
            <a:r>
              <a:rPr kumimoji="1" lang="ja-JP" altLang="en-US" dirty="0"/>
              <a:t>年</a:t>
            </a:r>
            <a:r>
              <a:rPr kumimoji="1" lang="en-US" altLang="ja-JP" dirty="0"/>
              <a:t>4</a:t>
            </a:r>
            <a:r>
              <a:rPr kumimoji="1" lang="ja-JP" altLang="en-US" dirty="0"/>
              <a:t>月</a:t>
            </a:r>
            <a:r>
              <a:rPr kumimoji="1" lang="en-US" altLang="ja-JP" dirty="0"/>
              <a:t>12</a:t>
            </a:r>
            <a:r>
              <a:rPr kumimoji="1" lang="ja-JP" altLang="en-US" dirty="0"/>
              <a:t>日参照</a:t>
            </a:r>
            <a:r>
              <a:rPr kumimoji="1" lang="en-US" altLang="ja-JP" dirty="0"/>
              <a:t>)</a:t>
            </a:r>
            <a:r>
              <a:rPr kumimoji="1" lang="ja-JP" altLang="en-US" dirty="0" err="1"/>
              <a:t>。</a:t>
            </a:r>
            <a:br>
              <a:rPr kumimoji="1" lang="ja-JP" altLang="en-US" dirty="0"/>
            </a:br>
            <a:br>
              <a:rPr kumimoji="1" lang="ja-JP" altLang="en-US" dirty="0"/>
            </a:br>
            <a:r>
              <a:rPr kumimoji="1" lang="ja-JP" altLang="en-US" dirty="0"/>
              <a:t>   </a:t>
            </a:r>
            <a:r>
              <a:rPr kumimoji="1" lang="en-US" altLang="ja-JP" dirty="0"/>
              <a:t>NATO</a:t>
            </a:r>
            <a:r>
              <a:rPr kumimoji="1" lang="ja-JP" altLang="en-US" dirty="0"/>
              <a:t>は現状の</a:t>
            </a:r>
            <a:r>
              <a:rPr kumimoji="1" lang="en-US" altLang="ja-JP" dirty="0"/>
              <a:t>30</a:t>
            </a:r>
            <a:r>
              <a:rPr kumimoji="1" lang="ja-JP" altLang="en-US" dirty="0"/>
              <a:t>カ国から</a:t>
            </a:r>
            <a:r>
              <a:rPr kumimoji="1" lang="en-US" altLang="ja-JP" dirty="0"/>
              <a:t>32</a:t>
            </a:r>
            <a:r>
              <a:rPr kumimoji="1" lang="ja-JP" altLang="en-US" dirty="0"/>
              <a:t>カ国となる。</a:t>
            </a:r>
            <a:br>
              <a:rPr kumimoji="1"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5</a:t>
            </a:fld>
            <a:endParaRPr lang="en-US" altLang="ja-JP"/>
          </a:p>
        </p:txBody>
      </p:sp>
    </p:spTree>
    <p:extLst>
      <p:ext uri="{BB962C8B-B14F-4D97-AF65-F5344CB8AC3E}">
        <p14:creationId xmlns:p14="http://schemas.microsoft.com/office/powerpoint/2010/main" val="262522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8</a:t>
            </a:fld>
            <a:endParaRPr lang="en-US" altLang="ja-JP"/>
          </a:p>
        </p:txBody>
      </p:sp>
    </p:spTree>
    <p:extLst>
      <p:ext uri="{BB962C8B-B14F-4D97-AF65-F5344CB8AC3E}">
        <p14:creationId xmlns:p14="http://schemas.microsoft.com/office/powerpoint/2010/main" val="3713160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以上のヨーロッパや欧米の地域の状況と、次に話す世界全体のグローバルな安全保障を含めた現在の国際社会の全体像はこのようになってます。　細かな説明はしませんが、国際社会のすべての国をメンバーとする地球規模の「普遍的安全保障」があり、日本もアメリカももちろんロシアもウクライナも加盟してます。　この制度的・法的枠組みが国連です。</a:t>
            </a:r>
            <a:endParaRPr kumimoji="1" lang="en-US" altLang="ja-JP" dirty="0"/>
          </a:p>
          <a:p>
            <a:r>
              <a:rPr kumimoji="1" lang="ja-JP" altLang="en-US" dirty="0"/>
              <a:t>　その中で、各国がそれぞれ各国個別の防衛力あるいは同盟グループを作って個別的・安全保障</a:t>
            </a:r>
            <a:r>
              <a:rPr kumimoji="1" lang="en-US" altLang="ja-JP" dirty="0"/>
              <a:t>(</a:t>
            </a:r>
            <a:r>
              <a:rPr kumimoji="1" lang="ja-JP" altLang="en-US" dirty="0"/>
              <a:t>図では赤く示す</a:t>
            </a:r>
            <a:r>
              <a:rPr kumimoji="1" lang="en-US" altLang="ja-JP" dirty="0"/>
              <a:t>)</a:t>
            </a:r>
            <a:r>
              <a:rPr kumimoji="1" lang="ja-JP" altLang="en-US" dirty="0"/>
              <a:t>を構築。　さらに、個別に２つ、集団に２つあり、ここでは「多層的」　安全保障と呼ぶ。</a:t>
            </a:r>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9</a:t>
            </a:fld>
            <a:endParaRPr lang="en-US" altLang="ja-JP"/>
          </a:p>
        </p:txBody>
      </p:sp>
    </p:spTree>
    <p:extLst>
      <p:ext uri="{BB962C8B-B14F-4D97-AF65-F5344CB8AC3E}">
        <p14:creationId xmlns:p14="http://schemas.microsoft.com/office/powerpoint/2010/main" val="1932841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50AA96A0-DD99-552B-955C-095195F9658B}"/>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9E0C1326-A901-4CDC-9293-EC988F97319F}" type="slidenum">
              <a:rPr lang="en-US" altLang="ja-JP"/>
              <a:pPr eaLnBrk="1" hangingPunct="1"/>
              <a:t>10</a:t>
            </a:fld>
            <a:endParaRPr lang="en-US" altLang="ja-JP"/>
          </a:p>
        </p:txBody>
      </p:sp>
      <p:sp>
        <p:nvSpPr>
          <p:cNvPr id="97283" name="Rectangle 2">
            <a:extLst>
              <a:ext uri="{FF2B5EF4-FFF2-40B4-BE49-F238E27FC236}">
                <a16:creationId xmlns:a16="http://schemas.microsoft.com/office/drawing/2014/main" id="{07E6D9B4-07AA-53BF-8833-746DA17F9024}"/>
              </a:ext>
            </a:extLst>
          </p:cNvPr>
          <p:cNvSpPr>
            <a:spLocks noGrp="1" noRot="1" noChangeAspect="1" noChangeArrowheads="1" noTextEdit="1"/>
          </p:cNvSpPr>
          <p:nvPr>
            <p:ph type="sldImg"/>
          </p:nvPr>
        </p:nvSpPr>
        <p:spPr>
          <a:xfrm>
            <a:off x="900113" y="739775"/>
            <a:ext cx="4935537" cy="3700463"/>
          </a:xfrm>
          <a:ln/>
        </p:spPr>
      </p:sp>
      <p:sp>
        <p:nvSpPr>
          <p:cNvPr id="97284" name="Rectangle 3">
            <a:extLst>
              <a:ext uri="{FF2B5EF4-FFF2-40B4-BE49-F238E27FC236}">
                <a16:creationId xmlns:a16="http://schemas.microsoft.com/office/drawing/2014/main" id="{36F4C2A9-649A-AEA5-47EA-41B3C434E8CA}"/>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4217000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50AA96A0-DD99-552B-955C-095195F9658B}"/>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9E0C1326-A901-4CDC-9293-EC988F97319F}" type="slidenum">
              <a:rPr lang="en-US" altLang="ja-JP"/>
              <a:pPr eaLnBrk="1" hangingPunct="1"/>
              <a:t>11</a:t>
            </a:fld>
            <a:endParaRPr lang="en-US" altLang="ja-JP"/>
          </a:p>
        </p:txBody>
      </p:sp>
      <p:sp>
        <p:nvSpPr>
          <p:cNvPr id="97283" name="Rectangle 2">
            <a:extLst>
              <a:ext uri="{FF2B5EF4-FFF2-40B4-BE49-F238E27FC236}">
                <a16:creationId xmlns:a16="http://schemas.microsoft.com/office/drawing/2014/main" id="{07E6D9B4-07AA-53BF-8833-746DA17F9024}"/>
              </a:ext>
            </a:extLst>
          </p:cNvPr>
          <p:cNvSpPr>
            <a:spLocks noGrp="1" noRot="1" noChangeAspect="1" noChangeArrowheads="1" noTextEdit="1"/>
          </p:cNvSpPr>
          <p:nvPr>
            <p:ph type="sldImg"/>
          </p:nvPr>
        </p:nvSpPr>
        <p:spPr>
          <a:xfrm>
            <a:off x="900113" y="739775"/>
            <a:ext cx="4935537" cy="3700463"/>
          </a:xfrm>
          <a:ln/>
        </p:spPr>
      </p:sp>
      <p:sp>
        <p:nvSpPr>
          <p:cNvPr id="97284" name="Rectangle 3">
            <a:extLst>
              <a:ext uri="{FF2B5EF4-FFF2-40B4-BE49-F238E27FC236}">
                <a16:creationId xmlns:a16="http://schemas.microsoft.com/office/drawing/2014/main" id="{36F4C2A9-649A-AEA5-47EA-41B3C434E8CA}"/>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341870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50AA96A0-DD99-552B-955C-095195F9658B}"/>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9E0C1326-A901-4CDC-9293-EC988F97319F}" type="slidenum">
              <a:rPr lang="en-US" altLang="ja-JP"/>
              <a:pPr eaLnBrk="1" hangingPunct="1"/>
              <a:t>12</a:t>
            </a:fld>
            <a:endParaRPr lang="en-US" altLang="ja-JP"/>
          </a:p>
        </p:txBody>
      </p:sp>
      <p:sp>
        <p:nvSpPr>
          <p:cNvPr id="97283" name="Rectangle 2">
            <a:extLst>
              <a:ext uri="{FF2B5EF4-FFF2-40B4-BE49-F238E27FC236}">
                <a16:creationId xmlns:a16="http://schemas.microsoft.com/office/drawing/2014/main" id="{07E6D9B4-07AA-53BF-8833-746DA17F9024}"/>
              </a:ext>
            </a:extLst>
          </p:cNvPr>
          <p:cNvSpPr>
            <a:spLocks noGrp="1" noRot="1" noChangeAspect="1" noChangeArrowheads="1" noTextEdit="1"/>
          </p:cNvSpPr>
          <p:nvPr>
            <p:ph type="sldImg"/>
          </p:nvPr>
        </p:nvSpPr>
        <p:spPr>
          <a:xfrm>
            <a:off x="900113" y="739775"/>
            <a:ext cx="4935537" cy="3700463"/>
          </a:xfrm>
          <a:ln/>
        </p:spPr>
      </p:sp>
      <p:sp>
        <p:nvSpPr>
          <p:cNvPr id="97284" name="Rectangle 3">
            <a:extLst>
              <a:ext uri="{FF2B5EF4-FFF2-40B4-BE49-F238E27FC236}">
                <a16:creationId xmlns:a16="http://schemas.microsoft.com/office/drawing/2014/main" id="{36F4C2A9-649A-AEA5-47EA-41B3C434E8CA}"/>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3781515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3F56972-24CB-7E11-2BEB-ECD2AE26204A}"/>
              </a:ext>
            </a:extLst>
          </p:cNvPr>
          <p:cNvGrpSpPr>
            <a:grpSpLocks/>
          </p:cNvGrpSpPr>
          <p:nvPr/>
        </p:nvGrpSpPr>
        <p:grpSpPr bwMode="auto">
          <a:xfrm>
            <a:off x="0" y="0"/>
            <a:ext cx="8763000" cy="5943600"/>
            <a:chOff x="0" y="0"/>
            <a:chExt cx="5520" cy="3744"/>
          </a:xfrm>
        </p:grpSpPr>
        <p:sp>
          <p:nvSpPr>
            <p:cNvPr id="5" name="Rectangle 3">
              <a:extLst>
                <a:ext uri="{FF2B5EF4-FFF2-40B4-BE49-F238E27FC236}">
                  <a16:creationId xmlns:a16="http://schemas.microsoft.com/office/drawing/2014/main" id="{8F3B8F27-27E6-08A1-3FBB-2A21AA1466D2}"/>
                </a:ext>
              </a:extLst>
            </p:cNvPr>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kumimoji="0" lang="ja-JP" altLang="en-US" sz="2400">
                <a:solidFill>
                  <a:srgbClr val="000000"/>
                </a:solidFill>
                <a:latin typeface="Times New Roman" panose="02020603050405020304" pitchFamily="18" charset="0"/>
              </a:endParaRPr>
            </a:p>
          </p:txBody>
        </p:sp>
        <p:grpSp>
          <p:nvGrpSpPr>
            <p:cNvPr id="6" name="Group 4">
              <a:extLst>
                <a:ext uri="{FF2B5EF4-FFF2-40B4-BE49-F238E27FC236}">
                  <a16:creationId xmlns:a16="http://schemas.microsoft.com/office/drawing/2014/main" id="{AB878009-A730-7354-AA3D-63FE076BD251}"/>
                </a:ext>
              </a:extLst>
            </p:cNvPr>
            <p:cNvGrpSpPr>
              <a:grpSpLocks/>
            </p:cNvGrpSpPr>
            <p:nvPr userDrawn="1"/>
          </p:nvGrpSpPr>
          <p:grpSpPr bwMode="auto">
            <a:xfrm>
              <a:off x="0" y="2208"/>
              <a:ext cx="5520" cy="1536"/>
              <a:chOff x="0" y="2208"/>
              <a:chExt cx="5520" cy="1536"/>
            </a:xfrm>
          </p:grpSpPr>
          <p:sp>
            <p:nvSpPr>
              <p:cNvPr id="10" name="Rectangle 5">
                <a:extLst>
                  <a:ext uri="{FF2B5EF4-FFF2-40B4-BE49-F238E27FC236}">
                    <a16:creationId xmlns:a16="http://schemas.microsoft.com/office/drawing/2014/main" id="{1D72618A-0FE3-3E4B-9F28-948DBE542206}"/>
                  </a:ext>
                </a:extLst>
              </p:cNvPr>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kumimoji="0" lang="ja-JP" altLang="en-US" sz="2400">
                  <a:solidFill>
                    <a:srgbClr val="000000"/>
                  </a:solidFill>
                  <a:latin typeface="Times New Roman" panose="02020603050405020304" pitchFamily="18" charset="0"/>
                </a:endParaRPr>
              </a:p>
            </p:txBody>
          </p:sp>
          <p:sp>
            <p:nvSpPr>
              <p:cNvPr id="11" name="Rectangle 6">
                <a:extLst>
                  <a:ext uri="{FF2B5EF4-FFF2-40B4-BE49-F238E27FC236}">
                    <a16:creationId xmlns:a16="http://schemas.microsoft.com/office/drawing/2014/main" id="{EC9F9D8D-B2A3-E8C8-77F7-DB64B6B10FB0}"/>
                  </a:ext>
                </a:extLst>
              </p:cNvPr>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kumimoji="0" lang="ja-JP" altLang="en-US" sz="2400">
                  <a:solidFill>
                    <a:srgbClr val="000000"/>
                  </a:solidFill>
                  <a:latin typeface="Times New Roman" panose="02020603050405020304" pitchFamily="18" charset="0"/>
                </a:endParaRPr>
              </a:p>
            </p:txBody>
          </p:sp>
          <p:sp>
            <p:nvSpPr>
              <p:cNvPr id="12" name="Line 7">
                <a:extLst>
                  <a:ext uri="{FF2B5EF4-FFF2-40B4-BE49-F238E27FC236}">
                    <a16:creationId xmlns:a16="http://schemas.microsoft.com/office/drawing/2014/main" id="{15288B64-9E0E-D584-D320-CD9AFBDF3023}"/>
                  </a:ext>
                </a:extLst>
              </p:cNvPr>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 name="Group 8">
              <a:extLst>
                <a:ext uri="{FF2B5EF4-FFF2-40B4-BE49-F238E27FC236}">
                  <a16:creationId xmlns:a16="http://schemas.microsoft.com/office/drawing/2014/main" id="{FF9E0750-B57A-6DE1-5BBE-A971D4AC4E4D}"/>
                </a:ext>
              </a:extLst>
            </p:cNvPr>
            <p:cNvGrpSpPr>
              <a:grpSpLocks/>
            </p:cNvGrpSpPr>
            <p:nvPr userDrawn="1"/>
          </p:nvGrpSpPr>
          <p:grpSpPr bwMode="auto">
            <a:xfrm>
              <a:off x="400" y="336"/>
              <a:ext cx="5088" cy="192"/>
              <a:chOff x="400" y="336"/>
              <a:chExt cx="5088" cy="192"/>
            </a:xfrm>
          </p:grpSpPr>
          <p:sp>
            <p:nvSpPr>
              <p:cNvPr id="8" name="Rectangle 9">
                <a:extLst>
                  <a:ext uri="{FF2B5EF4-FFF2-40B4-BE49-F238E27FC236}">
                    <a16:creationId xmlns:a16="http://schemas.microsoft.com/office/drawing/2014/main" id="{DF31ECDE-1866-B372-52DD-DE6A4525C9DB}"/>
                  </a:ext>
                </a:extLst>
              </p:cNvPr>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kumimoji="0" lang="ja-JP" altLang="en-US" sz="2400">
                  <a:solidFill>
                    <a:srgbClr val="000000"/>
                  </a:solidFill>
                  <a:latin typeface="Times New Roman" panose="02020603050405020304" pitchFamily="18" charset="0"/>
                </a:endParaRPr>
              </a:p>
            </p:txBody>
          </p:sp>
          <p:sp>
            <p:nvSpPr>
              <p:cNvPr id="9" name="Line 10">
                <a:extLst>
                  <a:ext uri="{FF2B5EF4-FFF2-40B4-BE49-F238E27FC236}">
                    <a16:creationId xmlns:a16="http://schemas.microsoft.com/office/drawing/2014/main" id="{3F029B42-9770-AC6F-859E-7166AA671018}"/>
                  </a:ext>
                </a:extLst>
              </p:cNvPr>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209931" name="Rectangle 11"/>
          <p:cNvSpPr>
            <a:spLocks noGrp="1" noChangeArrowheads="1"/>
          </p:cNvSpPr>
          <p:nvPr>
            <p:ph type="ctrTitle"/>
          </p:nvPr>
        </p:nvSpPr>
        <p:spPr>
          <a:xfrm>
            <a:off x="2057400" y="1143000"/>
            <a:ext cx="6629400" cy="2209800"/>
          </a:xfrm>
        </p:spPr>
        <p:txBody>
          <a:bodyPr/>
          <a:lstStyle>
            <a:lvl1pPr>
              <a:defRPr sz="4800"/>
            </a:lvl1pPr>
          </a:lstStyle>
          <a:p>
            <a:pPr lvl="0"/>
            <a:r>
              <a:rPr lang="ja-JP" altLang="en-US" noProof="0"/>
              <a:t>マスタ タイトルの書式設定</a:t>
            </a:r>
          </a:p>
        </p:txBody>
      </p:sp>
      <p:sp>
        <p:nvSpPr>
          <p:cNvPr id="209932"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pPr lvl="0"/>
            <a:r>
              <a:rPr lang="ja-JP" altLang="en-US" noProof="0"/>
              <a:t>マスタ サブタイトルの書式設定</a:t>
            </a:r>
          </a:p>
        </p:txBody>
      </p:sp>
      <p:sp>
        <p:nvSpPr>
          <p:cNvPr id="13" name="Rectangle 13">
            <a:extLst>
              <a:ext uri="{FF2B5EF4-FFF2-40B4-BE49-F238E27FC236}">
                <a16:creationId xmlns:a16="http://schemas.microsoft.com/office/drawing/2014/main" id="{B0356BB4-D9F8-036C-B6F8-7D8C1ED4AC3C}"/>
              </a:ext>
            </a:extLst>
          </p:cNvPr>
          <p:cNvSpPr>
            <a:spLocks noGrp="1" noChangeArrowheads="1"/>
          </p:cNvSpPr>
          <p:nvPr>
            <p:ph type="dt" sz="half" idx="10"/>
          </p:nvPr>
        </p:nvSpPr>
        <p:spPr>
          <a:xfrm>
            <a:off x="912813" y="6251575"/>
            <a:ext cx="1905000" cy="457200"/>
          </a:xfrm>
        </p:spPr>
        <p:txBody>
          <a:bodyPr/>
          <a:lstStyle>
            <a:lvl1pPr>
              <a:defRPr/>
            </a:lvl1pPr>
          </a:lstStyle>
          <a:p>
            <a:pPr>
              <a:defRPr/>
            </a:pPr>
            <a:endParaRPr lang="en-US" altLang="ja-JP"/>
          </a:p>
        </p:txBody>
      </p:sp>
      <p:sp>
        <p:nvSpPr>
          <p:cNvPr id="14" name="Rectangle 14">
            <a:extLst>
              <a:ext uri="{FF2B5EF4-FFF2-40B4-BE49-F238E27FC236}">
                <a16:creationId xmlns:a16="http://schemas.microsoft.com/office/drawing/2014/main" id="{AB3B5550-2C70-85A5-EBAD-40B2035FD7CD}"/>
              </a:ext>
            </a:extLst>
          </p:cNvPr>
          <p:cNvSpPr>
            <a:spLocks noGrp="1" noChangeArrowheads="1"/>
          </p:cNvSpPr>
          <p:nvPr>
            <p:ph type="ftr" sz="quarter" idx="11"/>
          </p:nvPr>
        </p:nvSpPr>
        <p:spPr>
          <a:xfrm>
            <a:off x="3354388" y="6248400"/>
            <a:ext cx="2895600" cy="457200"/>
          </a:xfrm>
        </p:spPr>
        <p:txBody>
          <a:bodyPr/>
          <a:lstStyle>
            <a:lvl1pPr>
              <a:defRPr/>
            </a:lvl1pPr>
          </a:lstStyle>
          <a:p>
            <a:pPr>
              <a:defRPr/>
            </a:pPr>
            <a:endParaRPr lang="en-US" altLang="ja-JP"/>
          </a:p>
        </p:txBody>
      </p:sp>
      <p:sp>
        <p:nvSpPr>
          <p:cNvPr id="15" name="Rectangle 15">
            <a:extLst>
              <a:ext uri="{FF2B5EF4-FFF2-40B4-BE49-F238E27FC236}">
                <a16:creationId xmlns:a16="http://schemas.microsoft.com/office/drawing/2014/main" id="{34850A57-C210-4CB6-E2A9-C0A3C097F7C8}"/>
              </a:ext>
            </a:extLst>
          </p:cNvPr>
          <p:cNvSpPr>
            <a:spLocks noGrp="1" noChangeArrowheads="1"/>
          </p:cNvSpPr>
          <p:nvPr>
            <p:ph type="sldNum" sz="quarter" idx="12"/>
          </p:nvPr>
        </p:nvSpPr>
        <p:spPr/>
        <p:txBody>
          <a:bodyPr/>
          <a:lstStyle>
            <a:lvl1pPr>
              <a:defRPr/>
            </a:lvl1pPr>
          </a:lstStyle>
          <a:p>
            <a:fld id="{4B38CC2A-057E-4AA5-AF33-62BC090FDE15}" type="slidenum">
              <a:rPr lang="ja-JP" altLang="en-US"/>
              <a:pPr/>
              <a:t>‹#›</a:t>
            </a:fld>
            <a:endParaRPr lang="en-US" altLang="ja-JP"/>
          </a:p>
        </p:txBody>
      </p:sp>
    </p:spTree>
    <p:extLst>
      <p:ext uri="{BB962C8B-B14F-4D97-AF65-F5344CB8AC3E}">
        <p14:creationId xmlns:p14="http://schemas.microsoft.com/office/powerpoint/2010/main" val="3262936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9">
            <a:extLst>
              <a:ext uri="{FF2B5EF4-FFF2-40B4-BE49-F238E27FC236}">
                <a16:creationId xmlns:a16="http://schemas.microsoft.com/office/drawing/2014/main" id="{9BA02BAA-C35F-F93B-3456-6445FB40962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
            <a:extLst>
              <a:ext uri="{FF2B5EF4-FFF2-40B4-BE49-F238E27FC236}">
                <a16:creationId xmlns:a16="http://schemas.microsoft.com/office/drawing/2014/main" id="{E3351C2D-E5C9-B862-C29E-06C6CD0A390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1">
            <a:extLst>
              <a:ext uri="{FF2B5EF4-FFF2-40B4-BE49-F238E27FC236}">
                <a16:creationId xmlns:a16="http://schemas.microsoft.com/office/drawing/2014/main" id="{CDB39F0C-3187-A957-22F0-61FC8D4CE9C8}"/>
              </a:ext>
            </a:extLst>
          </p:cNvPr>
          <p:cNvSpPr>
            <a:spLocks noGrp="1" noChangeArrowheads="1"/>
          </p:cNvSpPr>
          <p:nvPr>
            <p:ph type="sldNum" sz="quarter" idx="12"/>
          </p:nvPr>
        </p:nvSpPr>
        <p:spPr>
          <a:ln/>
        </p:spPr>
        <p:txBody>
          <a:bodyPr/>
          <a:lstStyle>
            <a:lvl1pPr>
              <a:defRPr/>
            </a:lvl1pPr>
          </a:lstStyle>
          <a:p>
            <a:fld id="{79A82B4B-D038-4D49-B145-C175414777BD}" type="slidenum">
              <a:rPr lang="ja-JP" altLang="en-US"/>
              <a:pPr/>
              <a:t>‹#›</a:t>
            </a:fld>
            <a:endParaRPr lang="en-US" altLang="ja-JP"/>
          </a:p>
        </p:txBody>
      </p:sp>
    </p:spTree>
    <p:extLst>
      <p:ext uri="{BB962C8B-B14F-4D97-AF65-F5344CB8AC3E}">
        <p14:creationId xmlns:p14="http://schemas.microsoft.com/office/powerpoint/2010/main" val="420897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3700" y="277813"/>
            <a:ext cx="19431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0" y="277813"/>
            <a:ext cx="56769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9">
            <a:extLst>
              <a:ext uri="{FF2B5EF4-FFF2-40B4-BE49-F238E27FC236}">
                <a16:creationId xmlns:a16="http://schemas.microsoft.com/office/drawing/2014/main" id="{40281DFE-19E0-6FF8-3148-CB463DC0418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
            <a:extLst>
              <a:ext uri="{FF2B5EF4-FFF2-40B4-BE49-F238E27FC236}">
                <a16:creationId xmlns:a16="http://schemas.microsoft.com/office/drawing/2014/main" id="{C92B2B10-9092-0C5C-062B-495B9410D32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1">
            <a:extLst>
              <a:ext uri="{FF2B5EF4-FFF2-40B4-BE49-F238E27FC236}">
                <a16:creationId xmlns:a16="http://schemas.microsoft.com/office/drawing/2014/main" id="{1325385C-B077-1AD2-6C5E-9E7255D86EEA}"/>
              </a:ext>
            </a:extLst>
          </p:cNvPr>
          <p:cNvSpPr>
            <a:spLocks noGrp="1" noChangeArrowheads="1"/>
          </p:cNvSpPr>
          <p:nvPr>
            <p:ph type="sldNum" sz="quarter" idx="12"/>
          </p:nvPr>
        </p:nvSpPr>
        <p:spPr>
          <a:ln/>
        </p:spPr>
        <p:txBody>
          <a:bodyPr/>
          <a:lstStyle>
            <a:lvl1pPr>
              <a:defRPr/>
            </a:lvl1pPr>
          </a:lstStyle>
          <a:p>
            <a:fld id="{F6AFE65A-E9DD-4EC8-80AB-BFBFD309F369}" type="slidenum">
              <a:rPr lang="ja-JP" altLang="en-US"/>
              <a:pPr/>
              <a:t>‹#›</a:t>
            </a:fld>
            <a:endParaRPr lang="en-US" altLang="ja-JP"/>
          </a:p>
        </p:txBody>
      </p:sp>
    </p:spTree>
    <p:extLst>
      <p:ext uri="{BB962C8B-B14F-4D97-AF65-F5344CB8AC3E}">
        <p14:creationId xmlns:p14="http://schemas.microsoft.com/office/powerpoint/2010/main" val="3031792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C57A74-2B0D-0A27-5084-A97CD8642F50}"/>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BB78D28-6FB1-1F76-7DA5-2DF5426E4A2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0097533-067A-A65F-03AC-89C4ED327AB1}"/>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F64C24FB-48F0-2629-A4D9-21CC9A5AA490}"/>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8BCF420A-4AE0-C2A5-0437-BF6CA9530C04}"/>
              </a:ext>
            </a:extLst>
          </p:cNvPr>
          <p:cNvSpPr>
            <a:spLocks noGrp="1"/>
          </p:cNvSpPr>
          <p:nvPr>
            <p:ph type="sldNum" sz="quarter" idx="12"/>
          </p:nvPr>
        </p:nvSpPr>
        <p:spPr/>
        <p:txBody>
          <a:bodyPr/>
          <a:lstStyle/>
          <a:p>
            <a:fld id="{9AF8D01C-F0EE-4214-9E6C-6A87D6D6057E}" type="slidenum">
              <a:rPr lang="en-US" altLang="ja-JP" smtClean="0"/>
              <a:pPr/>
              <a:t>‹#›</a:t>
            </a:fld>
            <a:endParaRPr lang="en-US" altLang="ja-JP"/>
          </a:p>
        </p:txBody>
      </p:sp>
    </p:spTree>
    <p:extLst>
      <p:ext uri="{BB962C8B-B14F-4D97-AF65-F5344CB8AC3E}">
        <p14:creationId xmlns:p14="http://schemas.microsoft.com/office/powerpoint/2010/main" val="3506136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A27E24-37F9-1909-18EE-F21347447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0C7B177-749F-7F4D-313A-8C3095E43CD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A5808A9-D1EF-B3D9-1B09-A0BECEAF9701}"/>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52F37DA4-3255-63B2-D988-9B8EE6115D4B}"/>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5E8E57E3-2AB1-88CE-7EA4-DDCC85F6BEB0}"/>
              </a:ext>
            </a:extLst>
          </p:cNvPr>
          <p:cNvSpPr>
            <a:spLocks noGrp="1"/>
          </p:cNvSpPr>
          <p:nvPr>
            <p:ph type="sldNum" sz="quarter" idx="12"/>
          </p:nvPr>
        </p:nvSpPr>
        <p:spPr/>
        <p:txBody>
          <a:bodyPr/>
          <a:lstStyle/>
          <a:p>
            <a:fld id="{4EF71DBD-1784-4570-AE72-A0C63177990B}" type="slidenum">
              <a:rPr lang="en-US" altLang="ja-JP" smtClean="0"/>
              <a:pPr/>
              <a:t>‹#›</a:t>
            </a:fld>
            <a:endParaRPr lang="en-US" altLang="ja-JP"/>
          </a:p>
        </p:txBody>
      </p:sp>
    </p:spTree>
    <p:extLst>
      <p:ext uri="{BB962C8B-B14F-4D97-AF65-F5344CB8AC3E}">
        <p14:creationId xmlns:p14="http://schemas.microsoft.com/office/powerpoint/2010/main" val="322970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7E254-0826-EEFF-B18E-F983358CDED1}"/>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F39695-25A6-87FF-57D2-27A8B8A5C97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9E3BFEB-820A-F4F3-9E90-FE9F4687BC77}"/>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790459A1-3297-440F-6DF6-BF197F6DBA12}"/>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571227B7-F2BA-B49C-967F-F26B5A2E3449}"/>
              </a:ext>
            </a:extLst>
          </p:cNvPr>
          <p:cNvSpPr>
            <a:spLocks noGrp="1"/>
          </p:cNvSpPr>
          <p:nvPr>
            <p:ph type="sldNum" sz="quarter" idx="12"/>
          </p:nvPr>
        </p:nvSpPr>
        <p:spPr/>
        <p:txBody>
          <a:bodyPr/>
          <a:lstStyle/>
          <a:p>
            <a:fld id="{E9F88C40-2EA3-467D-8C02-6A22B5705E74}" type="slidenum">
              <a:rPr lang="en-US" altLang="ja-JP" smtClean="0"/>
              <a:pPr/>
              <a:t>‹#›</a:t>
            </a:fld>
            <a:endParaRPr lang="en-US" altLang="ja-JP"/>
          </a:p>
        </p:txBody>
      </p:sp>
    </p:spTree>
    <p:extLst>
      <p:ext uri="{BB962C8B-B14F-4D97-AF65-F5344CB8AC3E}">
        <p14:creationId xmlns:p14="http://schemas.microsoft.com/office/powerpoint/2010/main" val="287547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1E0C5-F288-03C4-BAA2-B1DD71EAD94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D71845C-F946-9AB4-3423-6A9C3AC2E00C}"/>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A3C15D3-E9CC-B1EE-E085-F585F1E55657}"/>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56995ED-B9E4-CFAC-58D7-B069414C619D}"/>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DF86273A-DB0E-0BC1-630B-E9A48DEA7251}"/>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8636F941-17CC-48D8-714E-0F56D5FCAEAE}"/>
              </a:ext>
            </a:extLst>
          </p:cNvPr>
          <p:cNvSpPr>
            <a:spLocks noGrp="1"/>
          </p:cNvSpPr>
          <p:nvPr>
            <p:ph type="sldNum" sz="quarter" idx="12"/>
          </p:nvPr>
        </p:nvSpPr>
        <p:spPr/>
        <p:txBody>
          <a:bodyPr/>
          <a:lstStyle/>
          <a:p>
            <a:fld id="{726879F9-EF33-4D24-B386-1272ED87D075}" type="slidenum">
              <a:rPr lang="en-US" altLang="ja-JP" smtClean="0"/>
              <a:pPr/>
              <a:t>‹#›</a:t>
            </a:fld>
            <a:endParaRPr lang="en-US" altLang="ja-JP"/>
          </a:p>
        </p:txBody>
      </p:sp>
    </p:spTree>
    <p:extLst>
      <p:ext uri="{BB962C8B-B14F-4D97-AF65-F5344CB8AC3E}">
        <p14:creationId xmlns:p14="http://schemas.microsoft.com/office/powerpoint/2010/main" val="2648508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BE0483-D11E-FAD0-C1F3-D997F18D43EE}"/>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D82B4E-82BE-8805-FB24-3555FC8B3F1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9596329-ABDA-833A-408E-C320C92E36DA}"/>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3FCDF2C-7E7C-B6A1-0B88-54D795DFF2D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343FAA2-4D8B-6F41-1430-9D1AE605E747}"/>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4CCB44B-7458-5446-4059-9A5798543607}"/>
              </a:ext>
            </a:extLst>
          </p:cNvPr>
          <p:cNvSpPr>
            <a:spLocks noGrp="1"/>
          </p:cNvSpPr>
          <p:nvPr>
            <p:ph type="dt" sz="half" idx="10"/>
          </p:nvPr>
        </p:nvSpPr>
        <p:spPr/>
        <p:txBody>
          <a:bodyPr/>
          <a:lstStyle/>
          <a:p>
            <a:pPr>
              <a:defRPr/>
            </a:pPr>
            <a:endParaRPr lang="en-US" altLang="ja-JP"/>
          </a:p>
        </p:txBody>
      </p:sp>
      <p:sp>
        <p:nvSpPr>
          <p:cNvPr id="8" name="フッター プレースホルダー 7">
            <a:extLst>
              <a:ext uri="{FF2B5EF4-FFF2-40B4-BE49-F238E27FC236}">
                <a16:creationId xmlns:a16="http://schemas.microsoft.com/office/drawing/2014/main" id="{D9E97F98-64F8-7C12-BACC-5EC1C76E6D73}"/>
              </a:ext>
            </a:extLst>
          </p:cNvPr>
          <p:cNvSpPr>
            <a:spLocks noGrp="1"/>
          </p:cNvSpPr>
          <p:nvPr>
            <p:ph type="ftr" sz="quarter" idx="11"/>
          </p:nvPr>
        </p:nvSpPr>
        <p:spPr/>
        <p:txBody>
          <a:bodyPr/>
          <a:lstStyle/>
          <a:p>
            <a:pPr>
              <a:defRPr/>
            </a:pPr>
            <a:endParaRPr lang="en-US" altLang="ja-JP"/>
          </a:p>
        </p:txBody>
      </p:sp>
      <p:sp>
        <p:nvSpPr>
          <p:cNvPr id="9" name="スライド番号プレースホルダー 8">
            <a:extLst>
              <a:ext uri="{FF2B5EF4-FFF2-40B4-BE49-F238E27FC236}">
                <a16:creationId xmlns:a16="http://schemas.microsoft.com/office/drawing/2014/main" id="{72E165B8-9C70-E79E-888B-B5F3DFE55860}"/>
              </a:ext>
            </a:extLst>
          </p:cNvPr>
          <p:cNvSpPr>
            <a:spLocks noGrp="1"/>
          </p:cNvSpPr>
          <p:nvPr>
            <p:ph type="sldNum" sz="quarter" idx="12"/>
          </p:nvPr>
        </p:nvSpPr>
        <p:spPr/>
        <p:txBody>
          <a:bodyPr/>
          <a:lstStyle/>
          <a:p>
            <a:fld id="{192B1C01-9358-432A-863C-C72EAE63DBC3}" type="slidenum">
              <a:rPr lang="en-US" altLang="ja-JP" smtClean="0"/>
              <a:pPr/>
              <a:t>‹#›</a:t>
            </a:fld>
            <a:endParaRPr lang="en-US" altLang="ja-JP"/>
          </a:p>
        </p:txBody>
      </p:sp>
    </p:spTree>
    <p:extLst>
      <p:ext uri="{BB962C8B-B14F-4D97-AF65-F5344CB8AC3E}">
        <p14:creationId xmlns:p14="http://schemas.microsoft.com/office/powerpoint/2010/main" val="594267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AECC9-A7B9-2CAC-66E3-01A2A6B921F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B858540-568A-B38D-5408-8A3FEC60E75D}"/>
              </a:ext>
            </a:extLst>
          </p:cNvPr>
          <p:cNvSpPr>
            <a:spLocks noGrp="1"/>
          </p:cNvSpPr>
          <p:nvPr>
            <p:ph type="dt" sz="half" idx="10"/>
          </p:nvPr>
        </p:nvSpPr>
        <p:spPr/>
        <p:txBody>
          <a:bodyPr/>
          <a:lstStyle/>
          <a:p>
            <a:pPr>
              <a:defRPr/>
            </a:pPr>
            <a:endParaRPr lang="en-US" altLang="ja-JP"/>
          </a:p>
        </p:txBody>
      </p:sp>
      <p:sp>
        <p:nvSpPr>
          <p:cNvPr id="4" name="フッター プレースホルダー 3">
            <a:extLst>
              <a:ext uri="{FF2B5EF4-FFF2-40B4-BE49-F238E27FC236}">
                <a16:creationId xmlns:a16="http://schemas.microsoft.com/office/drawing/2014/main" id="{F5176DED-0AC2-DF90-6F69-B3A5D6D1D9EE}"/>
              </a:ext>
            </a:extLst>
          </p:cNvPr>
          <p:cNvSpPr>
            <a:spLocks noGrp="1"/>
          </p:cNvSpPr>
          <p:nvPr>
            <p:ph type="ftr" sz="quarter" idx="11"/>
          </p:nvPr>
        </p:nvSpPr>
        <p:spPr/>
        <p:txBody>
          <a:bodyPr/>
          <a:lstStyle/>
          <a:p>
            <a:pPr>
              <a:defRPr/>
            </a:pPr>
            <a:endParaRPr lang="en-US" altLang="ja-JP"/>
          </a:p>
        </p:txBody>
      </p:sp>
      <p:sp>
        <p:nvSpPr>
          <p:cNvPr id="5" name="スライド番号プレースホルダー 4">
            <a:extLst>
              <a:ext uri="{FF2B5EF4-FFF2-40B4-BE49-F238E27FC236}">
                <a16:creationId xmlns:a16="http://schemas.microsoft.com/office/drawing/2014/main" id="{407130D3-5F35-1E70-13A1-9A118B914754}"/>
              </a:ext>
            </a:extLst>
          </p:cNvPr>
          <p:cNvSpPr>
            <a:spLocks noGrp="1"/>
          </p:cNvSpPr>
          <p:nvPr>
            <p:ph type="sldNum" sz="quarter" idx="12"/>
          </p:nvPr>
        </p:nvSpPr>
        <p:spPr/>
        <p:txBody>
          <a:bodyPr/>
          <a:lstStyle/>
          <a:p>
            <a:fld id="{BF3D7801-D959-4C0E-AB8F-42086677CEE6}" type="slidenum">
              <a:rPr lang="en-US" altLang="ja-JP" smtClean="0"/>
              <a:pPr/>
              <a:t>‹#›</a:t>
            </a:fld>
            <a:endParaRPr lang="en-US" altLang="ja-JP"/>
          </a:p>
        </p:txBody>
      </p:sp>
    </p:spTree>
    <p:extLst>
      <p:ext uri="{BB962C8B-B14F-4D97-AF65-F5344CB8AC3E}">
        <p14:creationId xmlns:p14="http://schemas.microsoft.com/office/powerpoint/2010/main" val="2905492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87C4799-C83D-4D33-EC33-71666FEEEDBD}"/>
              </a:ext>
            </a:extLst>
          </p:cNvPr>
          <p:cNvSpPr>
            <a:spLocks noGrp="1"/>
          </p:cNvSpPr>
          <p:nvPr>
            <p:ph type="dt" sz="half" idx="10"/>
          </p:nvPr>
        </p:nvSpPr>
        <p:spPr/>
        <p:txBody>
          <a:bodyPr/>
          <a:lstStyle/>
          <a:p>
            <a:pPr>
              <a:defRPr/>
            </a:pPr>
            <a:endParaRPr lang="en-US" altLang="ja-JP"/>
          </a:p>
        </p:txBody>
      </p:sp>
      <p:sp>
        <p:nvSpPr>
          <p:cNvPr id="3" name="フッター プレースホルダー 2">
            <a:extLst>
              <a:ext uri="{FF2B5EF4-FFF2-40B4-BE49-F238E27FC236}">
                <a16:creationId xmlns:a16="http://schemas.microsoft.com/office/drawing/2014/main" id="{93CF6DAA-6361-B6A6-31CD-D2EC0DC586A1}"/>
              </a:ext>
            </a:extLst>
          </p:cNvPr>
          <p:cNvSpPr>
            <a:spLocks noGrp="1"/>
          </p:cNvSpPr>
          <p:nvPr>
            <p:ph type="ftr" sz="quarter" idx="11"/>
          </p:nvPr>
        </p:nvSpPr>
        <p:spPr/>
        <p:txBody>
          <a:bodyPr/>
          <a:lstStyle/>
          <a:p>
            <a:pPr>
              <a:defRPr/>
            </a:pPr>
            <a:endParaRPr lang="en-US" altLang="ja-JP"/>
          </a:p>
        </p:txBody>
      </p:sp>
      <p:sp>
        <p:nvSpPr>
          <p:cNvPr id="4" name="スライド番号プレースホルダー 3">
            <a:extLst>
              <a:ext uri="{FF2B5EF4-FFF2-40B4-BE49-F238E27FC236}">
                <a16:creationId xmlns:a16="http://schemas.microsoft.com/office/drawing/2014/main" id="{A9A7D24F-E11A-C6B4-6E2D-55D2C6063EF8}"/>
              </a:ext>
            </a:extLst>
          </p:cNvPr>
          <p:cNvSpPr>
            <a:spLocks noGrp="1"/>
          </p:cNvSpPr>
          <p:nvPr>
            <p:ph type="sldNum" sz="quarter" idx="12"/>
          </p:nvPr>
        </p:nvSpPr>
        <p:spPr/>
        <p:txBody>
          <a:bodyPr/>
          <a:lstStyle/>
          <a:p>
            <a:fld id="{C6308D46-EB1F-4FB7-9604-7B03772704FC}" type="slidenum">
              <a:rPr lang="en-US" altLang="ja-JP" smtClean="0"/>
              <a:pPr/>
              <a:t>‹#›</a:t>
            </a:fld>
            <a:endParaRPr lang="en-US" altLang="ja-JP"/>
          </a:p>
        </p:txBody>
      </p:sp>
    </p:spTree>
    <p:extLst>
      <p:ext uri="{BB962C8B-B14F-4D97-AF65-F5344CB8AC3E}">
        <p14:creationId xmlns:p14="http://schemas.microsoft.com/office/powerpoint/2010/main" val="2557851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E59F30-39BF-58D1-53AF-987D6219DE0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582E073-FBDB-4FBC-CFE3-43393BDB635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4B9482B-7F8E-7793-6221-3950A3E8020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164B586-D4BD-E771-2878-C18C93A2E162}"/>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A2DE4DBF-AA21-399F-7230-F93B0DA76011}"/>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55B38D3C-AD7F-5B78-F5C2-40CC7DD23568}"/>
              </a:ext>
            </a:extLst>
          </p:cNvPr>
          <p:cNvSpPr>
            <a:spLocks noGrp="1"/>
          </p:cNvSpPr>
          <p:nvPr>
            <p:ph type="sldNum" sz="quarter" idx="12"/>
          </p:nvPr>
        </p:nvSpPr>
        <p:spPr/>
        <p:txBody>
          <a:bodyPr/>
          <a:lstStyle/>
          <a:p>
            <a:fld id="{F4ED7B71-A295-4504-BD83-A59C2BCE358F}" type="slidenum">
              <a:rPr lang="en-US" altLang="ja-JP" smtClean="0"/>
              <a:pPr/>
              <a:t>‹#›</a:t>
            </a:fld>
            <a:endParaRPr lang="en-US" altLang="ja-JP"/>
          </a:p>
        </p:txBody>
      </p:sp>
    </p:spTree>
    <p:extLst>
      <p:ext uri="{BB962C8B-B14F-4D97-AF65-F5344CB8AC3E}">
        <p14:creationId xmlns:p14="http://schemas.microsoft.com/office/powerpoint/2010/main" val="3799112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9">
            <a:extLst>
              <a:ext uri="{FF2B5EF4-FFF2-40B4-BE49-F238E27FC236}">
                <a16:creationId xmlns:a16="http://schemas.microsoft.com/office/drawing/2014/main" id="{4442FD34-1832-D05A-152C-07CBEDEF401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
            <a:extLst>
              <a:ext uri="{FF2B5EF4-FFF2-40B4-BE49-F238E27FC236}">
                <a16:creationId xmlns:a16="http://schemas.microsoft.com/office/drawing/2014/main" id="{97B31865-1B88-D7F7-2B4D-01A6B6B4ADE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1">
            <a:extLst>
              <a:ext uri="{FF2B5EF4-FFF2-40B4-BE49-F238E27FC236}">
                <a16:creationId xmlns:a16="http://schemas.microsoft.com/office/drawing/2014/main" id="{1B8465AE-874F-0632-2707-A27A7DA5FFB4}"/>
              </a:ext>
            </a:extLst>
          </p:cNvPr>
          <p:cNvSpPr>
            <a:spLocks noGrp="1" noChangeArrowheads="1"/>
          </p:cNvSpPr>
          <p:nvPr>
            <p:ph type="sldNum" sz="quarter" idx="12"/>
          </p:nvPr>
        </p:nvSpPr>
        <p:spPr>
          <a:ln/>
        </p:spPr>
        <p:txBody>
          <a:bodyPr/>
          <a:lstStyle>
            <a:lvl1pPr>
              <a:defRPr/>
            </a:lvl1pPr>
          </a:lstStyle>
          <a:p>
            <a:fld id="{EFC079A8-382A-41BE-9378-1A8C3CE8BDB3}" type="slidenum">
              <a:rPr lang="ja-JP" altLang="en-US"/>
              <a:pPr/>
              <a:t>‹#›</a:t>
            </a:fld>
            <a:endParaRPr lang="en-US" altLang="ja-JP"/>
          </a:p>
        </p:txBody>
      </p:sp>
    </p:spTree>
    <p:extLst>
      <p:ext uri="{BB962C8B-B14F-4D97-AF65-F5344CB8AC3E}">
        <p14:creationId xmlns:p14="http://schemas.microsoft.com/office/powerpoint/2010/main" val="1808546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564521-7280-0E95-DAD6-503D69BB947A}"/>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8EB19BC-53DC-1356-BEC7-B9683626D31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2F273984-A42A-D108-B8DC-42AB2BAF7D7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5062E74-EF47-3714-863B-AD666C3D62DC}"/>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56B3B1C0-CF96-9829-D109-B0D71CF99D9B}"/>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84F586E4-0E1B-6A22-5789-03E2E97E6329}"/>
              </a:ext>
            </a:extLst>
          </p:cNvPr>
          <p:cNvSpPr>
            <a:spLocks noGrp="1"/>
          </p:cNvSpPr>
          <p:nvPr>
            <p:ph type="sldNum" sz="quarter" idx="12"/>
          </p:nvPr>
        </p:nvSpPr>
        <p:spPr/>
        <p:txBody>
          <a:bodyPr/>
          <a:lstStyle/>
          <a:p>
            <a:fld id="{AA3E31F0-877C-4363-9970-2A6AABA72C68}" type="slidenum">
              <a:rPr lang="en-US" altLang="ja-JP" smtClean="0"/>
              <a:pPr/>
              <a:t>‹#›</a:t>
            </a:fld>
            <a:endParaRPr lang="en-US" altLang="ja-JP"/>
          </a:p>
        </p:txBody>
      </p:sp>
    </p:spTree>
    <p:extLst>
      <p:ext uri="{BB962C8B-B14F-4D97-AF65-F5344CB8AC3E}">
        <p14:creationId xmlns:p14="http://schemas.microsoft.com/office/powerpoint/2010/main" val="1974348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C3A203-16A6-F0A3-7E23-E72711119EE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FE4875-787A-8AE0-1419-521FB7AD6DC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A25F721-DEB6-9875-9F47-70C5C5E0E086}"/>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9AE301D6-B5AC-9CB3-CEC8-8591CD0D8939}"/>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C32B45CD-BBE2-A7E0-9898-F2EC06380AAA}"/>
              </a:ext>
            </a:extLst>
          </p:cNvPr>
          <p:cNvSpPr>
            <a:spLocks noGrp="1"/>
          </p:cNvSpPr>
          <p:nvPr>
            <p:ph type="sldNum" sz="quarter" idx="12"/>
          </p:nvPr>
        </p:nvSpPr>
        <p:spPr/>
        <p:txBody>
          <a:bodyPr/>
          <a:lstStyle/>
          <a:p>
            <a:fld id="{F4ED7B71-A295-4504-BD83-A59C2BCE358F}" type="slidenum">
              <a:rPr lang="en-US" altLang="ja-JP" smtClean="0"/>
              <a:pPr/>
              <a:t>‹#›</a:t>
            </a:fld>
            <a:endParaRPr lang="en-US" altLang="ja-JP"/>
          </a:p>
        </p:txBody>
      </p:sp>
    </p:spTree>
    <p:extLst>
      <p:ext uri="{BB962C8B-B14F-4D97-AF65-F5344CB8AC3E}">
        <p14:creationId xmlns:p14="http://schemas.microsoft.com/office/powerpoint/2010/main" val="452737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16F312C-BC06-E08D-2946-F9E25D91DF0A}"/>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AA7158-45AE-CD67-CE0A-84F131DE18BF}"/>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950188-7507-DF13-184F-07A304FD2FB0}"/>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370279F8-0541-0CDD-E142-4B48D9C3779C}"/>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6340A04C-C8B5-96EC-2BC5-C3CB838BF532}"/>
              </a:ext>
            </a:extLst>
          </p:cNvPr>
          <p:cNvSpPr>
            <a:spLocks noGrp="1"/>
          </p:cNvSpPr>
          <p:nvPr>
            <p:ph type="sldNum" sz="quarter" idx="12"/>
          </p:nvPr>
        </p:nvSpPr>
        <p:spPr/>
        <p:txBody>
          <a:bodyPr/>
          <a:lstStyle/>
          <a:p>
            <a:fld id="{AB10CE9D-4384-4603-9F08-A52EFE99AE29}" type="slidenum">
              <a:rPr lang="en-US" altLang="ja-JP" smtClean="0"/>
              <a:pPr/>
              <a:t>‹#›</a:t>
            </a:fld>
            <a:endParaRPr lang="en-US" altLang="ja-JP"/>
          </a:p>
        </p:txBody>
      </p:sp>
    </p:spTree>
    <p:extLst>
      <p:ext uri="{BB962C8B-B14F-4D97-AF65-F5344CB8AC3E}">
        <p14:creationId xmlns:p14="http://schemas.microsoft.com/office/powerpoint/2010/main" val="3370176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5122" name="Rectangle 2"/>
          <p:cNvSpPr>
            <a:spLocks noGrp="1" noChangeArrowheads="1"/>
          </p:cNvSpPr>
          <p:nvPr>
            <p:ph type="ctrTitle"/>
          </p:nvPr>
        </p:nvSpPr>
        <p:spPr>
          <a:xfrm>
            <a:off x="685800" y="990600"/>
            <a:ext cx="7772400" cy="1371600"/>
          </a:xfrm>
        </p:spPr>
        <p:txBody>
          <a:bodyPr/>
          <a:lstStyle>
            <a:lvl1pPr>
              <a:defRPr sz="4000"/>
            </a:lvl1pPr>
          </a:lstStyle>
          <a:p>
            <a:pPr lvl="0"/>
            <a:r>
              <a:rPr lang="ja-JP" altLang="en-US" noProof="0"/>
              <a:t>マスタ タイトルの書式設定</a:t>
            </a:r>
          </a:p>
        </p:txBody>
      </p:sp>
      <p:sp>
        <p:nvSpPr>
          <p:cNvPr id="512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ja-JP" altLang="en-US" noProof="0"/>
              <a:t>マスタ サブタイトルの書式設定</a:t>
            </a:r>
          </a:p>
        </p:txBody>
      </p:sp>
      <p:sp>
        <p:nvSpPr>
          <p:cNvPr id="5" name="Rectangle 4"/>
          <p:cNvSpPr>
            <a:spLocks noGrp="1" noChangeArrowheads="1"/>
          </p:cNvSpPr>
          <p:nvPr>
            <p:ph type="dt" sz="half" idx="10"/>
          </p:nvPr>
        </p:nvSpPr>
        <p:spPr>
          <a:xfrm>
            <a:off x="685800" y="6248400"/>
            <a:ext cx="1905000" cy="457200"/>
          </a:xfrm>
        </p:spPr>
        <p:txBody>
          <a:bodyPr/>
          <a:lstStyle>
            <a:lvl1pPr>
              <a:defRPr>
                <a:latin typeface="Arial" charset="0"/>
              </a:defRPr>
            </a:lvl1pPr>
          </a:lstStyle>
          <a:p>
            <a:pPr>
              <a:defRPr/>
            </a:pPr>
            <a:endParaRPr lang="en-US" altLang="ja-JP"/>
          </a:p>
        </p:txBody>
      </p:sp>
      <p:sp>
        <p:nvSpPr>
          <p:cNvPr id="6" name="Rectangle 5"/>
          <p:cNvSpPr>
            <a:spLocks noGrp="1" noChangeArrowheads="1"/>
          </p:cNvSpPr>
          <p:nvPr>
            <p:ph type="ftr" sz="quarter" idx="11"/>
          </p:nvPr>
        </p:nvSpPr>
        <p:spPr>
          <a:xfrm>
            <a:off x="3124200" y="6248400"/>
            <a:ext cx="2895600" cy="457200"/>
          </a:xfrm>
        </p:spPr>
        <p:txBody>
          <a:bodyPr/>
          <a:lstStyle>
            <a:lvl1pPr>
              <a:defRPr>
                <a:latin typeface="Arial" charset="0"/>
              </a:defRPr>
            </a:lvl1pPr>
          </a:lstStyle>
          <a:p>
            <a:pPr>
              <a:defRPr/>
            </a:pPr>
            <a:endParaRPr lang="en-US" altLang="ja-JP"/>
          </a:p>
        </p:txBody>
      </p:sp>
      <p:sp>
        <p:nvSpPr>
          <p:cNvPr id="7" name="Rectangle 6"/>
          <p:cNvSpPr>
            <a:spLocks noGrp="1" noChangeArrowheads="1"/>
          </p:cNvSpPr>
          <p:nvPr>
            <p:ph type="sldNum" sz="quarter" idx="12"/>
          </p:nvPr>
        </p:nvSpPr>
        <p:spPr>
          <a:xfrm>
            <a:off x="6553200" y="6248400"/>
            <a:ext cx="1905000" cy="457200"/>
          </a:xfrm>
        </p:spPr>
        <p:txBody>
          <a:bodyPr/>
          <a:lstStyle>
            <a:lvl1pPr>
              <a:defRPr>
                <a:latin typeface="Arial" panose="020B0604020202020204" pitchFamily="34" charset="0"/>
              </a:defRPr>
            </a:lvl1pPr>
          </a:lstStyle>
          <a:p>
            <a:pPr>
              <a:defRPr/>
            </a:pPr>
            <a:fld id="{27BC3001-7717-4EE0-B60B-CB254BB7777B}" type="slidenum">
              <a:rPr lang="en-US" altLang="ja-JP"/>
              <a:pPr>
                <a:defRPr/>
              </a:pPr>
              <a:t>‹#›</a:t>
            </a:fld>
            <a:endParaRPr lang="en-US" altLang="ja-JP"/>
          </a:p>
        </p:txBody>
      </p:sp>
    </p:spTree>
    <p:extLst>
      <p:ext uri="{BB962C8B-B14F-4D97-AF65-F5344CB8AC3E}">
        <p14:creationId xmlns:p14="http://schemas.microsoft.com/office/powerpoint/2010/main" val="3868042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44E3A48-7E43-4073-AC55-07B57116A9C2}" type="slidenum">
              <a:rPr lang="en-US" altLang="ja-JP"/>
              <a:pPr>
                <a:defRPr/>
              </a:pPr>
              <a:t>‹#›</a:t>
            </a:fld>
            <a:endParaRPr lang="en-US" altLang="ja-JP"/>
          </a:p>
        </p:txBody>
      </p:sp>
    </p:spTree>
    <p:extLst>
      <p:ext uri="{BB962C8B-B14F-4D97-AF65-F5344CB8AC3E}">
        <p14:creationId xmlns:p14="http://schemas.microsoft.com/office/powerpoint/2010/main" val="1236348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A94DD58A-C2CF-4AC5-9FCB-95AE186180E9}" type="slidenum">
              <a:rPr lang="en-US" altLang="ja-JP"/>
              <a:pPr>
                <a:defRPr/>
              </a:pPr>
              <a:t>‹#›</a:t>
            </a:fld>
            <a:endParaRPr lang="en-US" altLang="ja-JP"/>
          </a:p>
        </p:txBody>
      </p:sp>
    </p:spTree>
    <p:extLst>
      <p:ext uri="{BB962C8B-B14F-4D97-AF65-F5344CB8AC3E}">
        <p14:creationId xmlns:p14="http://schemas.microsoft.com/office/powerpoint/2010/main" val="3317532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7"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9E3A44A-D21D-44DD-A32D-3A4B69A9B4DA}" type="slidenum">
              <a:rPr lang="en-US" altLang="ja-JP"/>
              <a:pPr>
                <a:defRPr/>
              </a:pPr>
              <a:t>‹#›</a:t>
            </a:fld>
            <a:endParaRPr lang="en-US" altLang="ja-JP"/>
          </a:p>
        </p:txBody>
      </p:sp>
    </p:spTree>
    <p:extLst>
      <p:ext uri="{BB962C8B-B14F-4D97-AF65-F5344CB8AC3E}">
        <p14:creationId xmlns:p14="http://schemas.microsoft.com/office/powerpoint/2010/main" val="1807768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8"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9"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E70639D-40B1-495B-82A5-F257062D41C9}" type="slidenum">
              <a:rPr lang="en-US" altLang="ja-JP"/>
              <a:pPr>
                <a:defRPr/>
              </a:pPr>
              <a:t>‹#›</a:t>
            </a:fld>
            <a:endParaRPr lang="en-US" altLang="ja-JP"/>
          </a:p>
        </p:txBody>
      </p:sp>
    </p:spTree>
    <p:extLst>
      <p:ext uri="{BB962C8B-B14F-4D97-AF65-F5344CB8AC3E}">
        <p14:creationId xmlns:p14="http://schemas.microsoft.com/office/powerpoint/2010/main" val="3364026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4"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5"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7A851DF-872B-430A-8B14-11E972B98F4B}" type="slidenum">
              <a:rPr lang="en-US" altLang="ja-JP"/>
              <a:pPr>
                <a:defRPr/>
              </a:pPr>
              <a:t>‹#›</a:t>
            </a:fld>
            <a:endParaRPr lang="en-US" altLang="ja-JP"/>
          </a:p>
        </p:txBody>
      </p:sp>
    </p:spTree>
    <p:extLst>
      <p:ext uri="{BB962C8B-B14F-4D97-AF65-F5344CB8AC3E}">
        <p14:creationId xmlns:p14="http://schemas.microsoft.com/office/powerpoint/2010/main" val="2748787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3"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4"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27DB36D-792B-45EE-97B6-902866E76F6A}" type="slidenum">
              <a:rPr lang="en-US" altLang="ja-JP"/>
              <a:pPr>
                <a:defRPr/>
              </a:pPr>
              <a:t>‹#›</a:t>
            </a:fld>
            <a:endParaRPr lang="en-US" altLang="ja-JP"/>
          </a:p>
        </p:txBody>
      </p:sp>
    </p:spTree>
    <p:extLst>
      <p:ext uri="{BB962C8B-B14F-4D97-AF65-F5344CB8AC3E}">
        <p14:creationId xmlns:p14="http://schemas.microsoft.com/office/powerpoint/2010/main" val="26098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ja-JP" altLang="en-US"/>
              <a:t>マスター テキストの書式設定</a:t>
            </a:r>
          </a:p>
        </p:txBody>
      </p:sp>
      <p:sp>
        <p:nvSpPr>
          <p:cNvPr id="4" name="Rectangle 9">
            <a:extLst>
              <a:ext uri="{FF2B5EF4-FFF2-40B4-BE49-F238E27FC236}">
                <a16:creationId xmlns:a16="http://schemas.microsoft.com/office/drawing/2014/main" id="{5BBA5016-AC55-308C-6BB5-8BC892B9EE0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
            <a:extLst>
              <a:ext uri="{FF2B5EF4-FFF2-40B4-BE49-F238E27FC236}">
                <a16:creationId xmlns:a16="http://schemas.microsoft.com/office/drawing/2014/main" id="{484BD16C-3E43-CA14-99DF-70000BFA119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1">
            <a:extLst>
              <a:ext uri="{FF2B5EF4-FFF2-40B4-BE49-F238E27FC236}">
                <a16:creationId xmlns:a16="http://schemas.microsoft.com/office/drawing/2014/main" id="{60A9FB47-8B9D-8B6B-8972-34E89E473FD0}"/>
              </a:ext>
            </a:extLst>
          </p:cNvPr>
          <p:cNvSpPr>
            <a:spLocks noGrp="1" noChangeArrowheads="1"/>
          </p:cNvSpPr>
          <p:nvPr>
            <p:ph type="sldNum" sz="quarter" idx="12"/>
          </p:nvPr>
        </p:nvSpPr>
        <p:spPr>
          <a:ln/>
        </p:spPr>
        <p:txBody>
          <a:bodyPr/>
          <a:lstStyle>
            <a:lvl1pPr>
              <a:defRPr/>
            </a:lvl1pPr>
          </a:lstStyle>
          <a:p>
            <a:fld id="{878CCC1E-2EE8-41E3-A8F6-CE45EE43278E}" type="slidenum">
              <a:rPr lang="ja-JP" altLang="en-US"/>
              <a:pPr/>
              <a:t>‹#›</a:t>
            </a:fld>
            <a:endParaRPr lang="en-US" altLang="ja-JP"/>
          </a:p>
        </p:txBody>
      </p:sp>
    </p:spTree>
    <p:extLst>
      <p:ext uri="{BB962C8B-B14F-4D97-AF65-F5344CB8AC3E}">
        <p14:creationId xmlns:p14="http://schemas.microsoft.com/office/powerpoint/2010/main" val="261848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7"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5E83AE0-9DB3-486E-8659-0924C7E692CC}" type="slidenum">
              <a:rPr lang="en-US" altLang="ja-JP"/>
              <a:pPr>
                <a:defRPr/>
              </a:pPr>
              <a:t>‹#›</a:t>
            </a:fld>
            <a:endParaRPr lang="en-US" altLang="ja-JP"/>
          </a:p>
        </p:txBody>
      </p:sp>
    </p:spTree>
    <p:extLst>
      <p:ext uri="{BB962C8B-B14F-4D97-AF65-F5344CB8AC3E}">
        <p14:creationId xmlns:p14="http://schemas.microsoft.com/office/powerpoint/2010/main" val="3142483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7"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396550B-3B95-48F7-90C5-0ADA472FE981}" type="slidenum">
              <a:rPr lang="en-US" altLang="ja-JP"/>
              <a:pPr>
                <a:defRPr/>
              </a:pPr>
              <a:t>‹#›</a:t>
            </a:fld>
            <a:endParaRPr lang="en-US" altLang="ja-JP"/>
          </a:p>
        </p:txBody>
      </p:sp>
    </p:spTree>
    <p:extLst>
      <p:ext uri="{BB962C8B-B14F-4D97-AF65-F5344CB8AC3E}">
        <p14:creationId xmlns:p14="http://schemas.microsoft.com/office/powerpoint/2010/main" val="2181420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6658653-D561-4722-8F75-212770172B07}" type="slidenum">
              <a:rPr lang="en-US" altLang="ja-JP"/>
              <a:pPr>
                <a:defRPr/>
              </a:pPr>
              <a:t>‹#›</a:t>
            </a:fld>
            <a:endParaRPr lang="en-US" altLang="ja-JP"/>
          </a:p>
        </p:txBody>
      </p:sp>
    </p:spTree>
    <p:extLst>
      <p:ext uri="{BB962C8B-B14F-4D97-AF65-F5344CB8AC3E}">
        <p14:creationId xmlns:p14="http://schemas.microsoft.com/office/powerpoint/2010/main" val="433515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304800"/>
            <a:ext cx="2001837" cy="57150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566738" y="304800"/>
            <a:ext cx="5854700" cy="57150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8979F4A-920A-4DB2-BDC4-00C85ECDE21F}" type="slidenum">
              <a:rPr lang="en-US" altLang="ja-JP"/>
              <a:pPr>
                <a:defRPr/>
              </a:pPr>
              <a:t>‹#›</a:t>
            </a:fld>
            <a:endParaRPr lang="en-US" altLang="ja-JP"/>
          </a:p>
        </p:txBody>
      </p:sp>
    </p:spTree>
    <p:extLst>
      <p:ext uri="{BB962C8B-B14F-4D97-AF65-F5344CB8AC3E}">
        <p14:creationId xmlns:p14="http://schemas.microsoft.com/office/powerpoint/2010/main" val="1412787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7" name="Oval 10"/>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8" name="Oval 11"/>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9" name="Oval 12"/>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 name="Oval 13"/>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1" name="Oval 14"/>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2" name="Oval 15"/>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3" name="Oval 16"/>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4" name="Oval 17"/>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5" name="Oval 18"/>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6" name="Oval 19"/>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7" name="Oval 20"/>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8" name="Oval 21"/>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9" name="Oval 22"/>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0" name="Oval 23"/>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1" name="Oval 24"/>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2" name="Oval 25"/>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3" name="Oval 26"/>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4" name="Oval 27"/>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5" name="Oval 28"/>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6" name="Oval 29"/>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7" name="Oval 30"/>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8" name="Oval 31"/>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9" name="Oval 32"/>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0" name="Oval 33"/>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1" name="Oval 34"/>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2" name="Oval 35"/>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3" name="Oval 36"/>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4" name="Oval 37"/>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5" name="Oval 38"/>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6" name="Oval 39"/>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1" name="Rectangle 3"/>
          <p:cNvSpPr>
            <a:spLocks noGrp="1" noChangeArrowheads="1"/>
          </p:cNvSpPr>
          <p:nvPr>
            <p:ph type="ctrTitle"/>
          </p:nvPr>
        </p:nvSpPr>
        <p:spPr>
          <a:xfrm>
            <a:off x="315913" y="466725"/>
            <a:ext cx="6781800" cy="2133600"/>
          </a:xfrm>
        </p:spPr>
        <p:txBody>
          <a:bodyPr/>
          <a:lstStyle>
            <a:lvl1pPr algn="r">
              <a:defRPr sz="4800"/>
            </a:lvl1pPr>
          </a:lstStyle>
          <a:p>
            <a:pPr lvl="0"/>
            <a:r>
              <a:rPr lang="ja-JP" altLang="en-US" noProof="0"/>
              <a:t>マスタ タイトルの書式設定</a:t>
            </a:r>
          </a:p>
        </p:txBody>
      </p:sp>
      <p:sp>
        <p:nvSpPr>
          <p:cNvPr id="17412"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pPr lvl="0"/>
            <a:r>
              <a:rPr lang="ja-JP" altLang="en-US" noProof="0"/>
              <a:t>マスタ サブタイトルの書式設定</a:t>
            </a:r>
          </a:p>
        </p:txBody>
      </p:sp>
      <p:sp>
        <p:nvSpPr>
          <p:cNvPr id="38" name="Rectangle 5"/>
          <p:cNvSpPr>
            <a:spLocks noGrp="1" noChangeArrowheads="1"/>
          </p:cNvSpPr>
          <p:nvPr>
            <p:ph type="dt" sz="half" idx="10"/>
          </p:nvPr>
        </p:nvSpPr>
        <p:spPr/>
        <p:txBody>
          <a:bodyPr/>
          <a:lstStyle>
            <a:lvl1pPr>
              <a:defRPr/>
            </a:lvl1pPr>
          </a:lstStyle>
          <a:p>
            <a:pPr>
              <a:defRPr/>
            </a:pPr>
            <a:endParaRPr lang="en-US" altLang="ja-JP"/>
          </a:p>
        </p:txBody>
      </p:sp>
      <p:sp>
        <p:nvSpPr>
          <p:cNvPr id="39" name="Rectangle 6"/>
          <p:cNvSpPr>
            <a:spLocks noGrp="1" noChangeArrowheads="1"/>
          </p:cNvSpPr>
          <p:nvPr>
            <p:ph type="ftr" sz="quarter" idx="11"/>
          </p:nvPr>
        </p:nvSpPr>
        <p:spPr/>
        <p:txBody>
          <a:bodyPr/>
          <a:lstStyle>
            <a:lvl1pPr>
              <a:defRPr/>
            </a:lvl1pPr>
          </a:lstStyle>
          <a:p>
            <a:pPr>
              <a:defRPr/>
            </a:pPr>
            <a:endParaRPr lang="en-US" altLang="ja-JP"/>
          </a:p>
        </p:txBody>
      </p:sp>
      <p:sp>
        <p:nvSpPr>
          <p:cNvPr id="40" name="Rectangle 7"/>
          <p:cNvSpPr>
            <a:spLocks noGrp="1" noChangeArrowheads="1"/>
          </p:cNvSpPr>
          <p:nvPr>
            <p:ph type="sldNum" sz="quarter" idx="12"/>
          </p:nvPr>
        </p:nvSpPr>
        <p:spPr/>
        <p:txBody>
          <a:bodyPr/>
          <a:lstStyle>
            <a:lvl1pPr>
              <a:defRPr/>
            </a:lvl1pPr>
          </a:lstStyle>
          <a:p>
            <a:pPr>
              <a:defRPr/>
            </a:pPr>
            <a:fld id="{49A2B54B-37E1-4E9A-BDEF-1383DC663563}" type="slidenum">
              <a:rPr lang="en-US" altLang="ja-JP"/>
              <a:pPr>
                <a:defRPr/>
              </a:pPr>
              <a:t>‹#›</a:t>
            </a:fld>
            <a:endParaRPr lang="en-US" altLang="ja-JP"/>
          </a:p>
        </p:txBody>
      </p:sp>
    </p:spTree>
    <p:extLst>
      <p:ext uri="{BB962C8B-B14F-4D97-AF65-F5344CB8AC3E}">
        <p14:creationId xmlns:p14="http://schemas.microsoft.com/office/powerpoint/2010/main" val="2006701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8F5EFBCA-6603-4541-8FE2-1BA7284F7036}" type="slidenum">
              <a:rPr lang="en-US" altLang="ja-JP"/>
              <a:pPr>
                <a:defRPr/>
              </a:pPr>
              <a:t>‹#›</a:t>
            </a:fld>
            <a:endParaRPr lang="en-US" altLang="ja-JP"/>
          </a:p>
        </p:txBody>
      </p:sp>
    </p:spTree>
    <p:extLst>
      <p:ext uri="{BB962C8B-B14F-4D97-AF65-F5344CB8AC3E}">
        <p14:creationId xmlns:p14="http://schemas.microsoft.com/office/powerpoint/2010/main" val="6549104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A1097B9B-E4FB-40CB-BAD0-37297B20E8D3}" type="slidenum">
              <a:rPr lang="en-US" altLang="ja-JP"/>
              <a:pPr>
                <a:defRPr/>
              </a:pPr>
              <a:t>‹#›</a:t>
            </a:fld>
            <a:endParaRPr lang="en-US" altLang="ja-JP"/>
          </a:p>
        </p:txBody>
      </p:sp>
    </p:spTree>
    <p:extLst>
      <p:ext uri="{BB962C8B-B14F-4D97-AF65-F5344CB8AC3E}">
        <p14:creationId xmlns:p14="http://schemas.microsoft.com/office/powerpoint/2010/main" val="1544544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EC298110-16E5-4FCC-A2A9-E905927E2598}" type="slidenum">
              <a:rPr lang="en-US" altLang="ja-JP"/>
              <a:pPr>
                <a:defRPr/>
              </a:pPr>
              <a:t>‹#›</a:t>
            </a:fld>
            <a:endParaRPr lang="en-US" altLang="ja-JP"/>
          </a:p>
        </p:txBody>
      </p:sp>
    </p:spTree>
    <p:extLst>
      <p:ext uri="{BB962C8B-B14F-4D97-AF65-F5344CB8AC3E}">
        <p14:creationId xmlns:p14="http://schemas.microsoft.com/office/powerpoint/2010/main" val="890102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
          <p:cNvSpPr>
            <a:spLocks noGrp="1" noChangeArrowheads="1"/>
          </p:cNvSpPr>
          <p:nvPr>
            <p:ph type="sldNum" sz="quarter" idx="12"/>
          </p:nvPr>
        </p:nvSpPr>
        <p:spPr>
          <a:ln/>
        </p:spPr>
        <p:txBody>
          <a:bodyPr/>
          <a:lstStyle>
            <a:lvl1pPr>
              <a:defRPr/>
            </a:lvl1pPr>
          </a:lstStyle>
          <a:p>
            <a:pPr>
              <a:defRPr/>
            </a:pPr>
            <a:fld id="{4DA34A09-9C9C-4F55-B6D0-926F3940F752}" type="slidenum">
              <a:rPr lang="en-US" altLang="ja-JP"/>
              <a:pPr>
                <a:defRPr/>
              </a:pPr>
              <a:t>‹#›</a:t>
            </a:fld>
            <a:endParaRPr lang="en-US" altLang="ja-JP"/>
          </a:p>
        </p:txBody>
      </p:sp>
    </p:spTree>
    <p:extLst>
      <p:ext uri="{BB962C8B-B14F-4D97-AF65-F5344CB8AC3E}">
        <p14:creationId xmlns:p14="http://schemas.microsoft.com/office/powerpoint/2010/main" val="388476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
          <p:cNvSpPr>
            <a:spLocks noGrp="1" noChangeArrowheads="1"/>
          </p:cNvSpPr>
          <p:nvPr>
            <p:ph type="sldNum" sz="quarter" idx="12"/>
          </p:nvPr>
        </p:nvSpPr>
        <p:spPr>
          <a:ln/>
        </p:spPr>
        <p:txBody>
          <a:bodyPr/>
          <a:lstStyle>
            <a:lvl1pPr>
              <a:defRPr/>
            </a:lvl1pPr>
          </a:lstStyle>
          <a:p>
            <a:pPr>
              <a:defRPr/>
            </a:pPr>
            <a:fld id="{5E6450B4-891A-4DE6-A741-8F660C0B9C15}" type="slidenum">
              <a:rPr lang="en-US" altLang="ja-JP"/>
              <a:pPr>
                <a:defRPr/>
              </a:pPr>
              <a:t>‹#›</a:t>
            </a:fld>
            <a:endParaRPr lang="en-US" altLang="ja-JP"/>
          </a:p>
        </p:txBody>
      </p:sp>
    </p:spTree>
    <p:extLst>
      <p:ext uri="{BB962C8B-B14F-4D97-AF65-F5344CB8AC3E}">
        <p14:creationId xmlns:p14="http://schemas.microsoft.com/office/powerpoint/2010/main" val="110179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600204"/>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876800" y="1600204"/>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9">
            <a:extLst>
              <a:ext uri="{FF2B5EF4-FFF2-40B4-BE49-F238E27FC236}">
                <a16:creationId xmlns:a16="http://schemas.microsoft.com/office/drawing/2014/main" id="{D3FE20F1-A37B-8B0E-9D48-94CED1DF29A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
            <a:extLst>
              <a:ext uri="{FF2B5EF4-FFF2-40B4-BE49-F238E27FC236}">
                <a16:creationId xmlns:a16="http://schemas.microsoft.com/office/drawing/2014/main" id="{87CCD6C8-8329-3A27-438A-08486191DE0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1">
            <a:extLst>
              <a:ext uri="{FF2B5EF4-FFF2-40B4-BE49-F238E27FC236}">
                <a16:creationId xmlns:a16="http://schemas.microsoft.com/office/drawing/2014/main" id="{0197EE10-2D4A-5AD7-DAFD-D4C193807F38}"/>
              </a:ext>
            </a:extLst>
          </p:cNvPr>
          <p:cNvSpPr>
            <a:spLocks noGrp="1" noChangeArrowheads="1"/>
          </p:cNvSpPr>
          <p:nvPr>
            <p:ph type="sldNum" sz="quarter" idx="12"/>
          </p:nvPr>
        </p:nvSpPr>
        <p:spPr>
          <a:ln/>
        </p:spPr>
        <p:txBody>
          <a:bodyPr/>
          <a:lstStyle>
            <a:lvl1pPr>
              <a:defRPr/>
            </a:lvl1pPr>
          </a:lstStyle>
          <a:p>
            <a:fld id="{12DE9933-6F96-43E0-BC88-F3563758AA71}" type="slidenum">
              <a:rPr lang="ja-JP" altLang="en-US"/>
              <a:pPr/>
              <a:t>‹#›</a:t>
            </a:fld>
            <a:endParaRPr lang="en-US" altLang="ja-JP"/>
          </a:p>
        </p:txBody>
      </p:sp>
    </p:spTree>
    <p:extLst>
      <p:ext uri="{BB962C8B-B14F-4D97-AF65-F5344CB8AC3E}">
        <p14:creationId xmlns:p14="http://schemas.microsoft.com/office/powerpoint/2010/main" val="2160737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
          <p:cNvSpPr>
            <a:spLocks noGrp="1" noChangeArrowheads="1"/>
          </p:cNvSpPr>
          <p:nvPr>
            <p:ph type="sldNum" sz="quarter" idx="12"/>
          </p:nvPr>
        </p:nvSpPr>
        <p:spPr>
          <a:ln/>
        </p:spPr>
        <p:txBody>
          <a:bodyPr/>
          <a:lstStyle>
            <a:lvl1pPr>
              <a:defRPr/>
            </a:lvl1pPr>
          </a:lstStyle>
          <a:p>
            <a:pPr>
              <a:defRPr/>
            </a:pPr>
            <a:fld id="{1EE6CD3D-5FA1-4D3C-A298-5453E18D3EAC}" type="slidenum">
              <a:rPr lang="en-US" altLang="ja-JP"/>
              <a:pPr>
                <a:defRPr/>
              </a:pPr>
              <a:t>‹#›</a:t>
            </a:fld>
            <a:endParaRPr lang="en-US" altLang="ja-JP"/>
          </a:p>
        </p:txBody>
      </p:sp>
    </p:spTree>
    <p:extLst>
      <p:ext uri="{BB962C8B-B14F-4D97-AF65-F5344CB8AC3E}">
        <p14:creationId xmlns:p14="http://schemas.microsoft.com/office/powerpoint/2010/main" val="3110111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6A3ADD77-C62A-4F3D-ABF0-E161C39561D0}" type="slidenum">
              <a:rPr lang="en-US" altLang="ja-JP"/>
              <a:pPr>
                <a:defRPr/>
              </a:pPr>
              <a:t>‹#›</a:t>
            </a:fld>
            <a:endParaRPr lang="en-US" altLang="ja-JP"/>
          </a:p>
        </p:txBody>
      </p:sp>
    </p:spTree>
    <p:extLst>
      <p:ext uri="{BB962C8B-B14F-4D97-AF65-F5344CB8AC3E}">
        <p14:creationId xmlns:p14="http://schemas.microsoft.com/office/powerpoint/2010/main" val="276376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7CABF091-8602-4EC4-AA6A-51BFC012A351}" type="slidenum">
              <a:rPr lang="en-US" altLang="ja-JP"/>
              <a:pPr>
                <a:defRPr/>
              </a:pPr>
              <a:t>‹#›</a:t>
            </a:fld>
            <a:endParaRPr lang="en-US" altLang="ja-JP"/>
          </a:p>
        </p:txBody>
      </p:sp>
    </p:spTree>
    <p:extLst>
      <p:ext uri="{BB962C8B-B14F-4D97-AF65-F5344CB8AC3E}">
        <p14:creationId xmlns:p14="http://schemas.microsoft.com/office/powerpoint/2010/main" val="1852631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8458C3F9-9531-45AA-A653-B86567F25E58}" type="slidenum">
              <a:rPr lang="en-US" altLang="ja-JP"/>
              <a:pPr>
                <a:defRPr/>
              </a:pPr>
              <a:t>‹#›</a:t>
            </a:fld>
            <a:endParaRPr lang="en-US" altLang="ja-JP"/>
          </a:p>
        </p:txBody>
      </p:sp>
    </p:spTree>
    <p:extLst>
      <p:ext uri="{BB962C8B-B14F-4D97-AF65-F5344CB8AC3E}">
        <p14:creationId xmlns:p14="http://schemas.microsoft.com/office/powerpoint/2010/main" val="3798880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22238"/>
            <a:ext cx="2057400" cy="6008687"/>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22238"/>
            <a:ext cx="6019800" cy="600868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1D88F3E1-905B-4718-83FC-7D65F58BFA38}" type="slidenum">
              <a:rPr lang="en-US" altLang="ja-JP"/>
              <a:pPr>
                <a:defRPr/>
              </a:pPr>
              <a:t>‹#›</a:t>
            </a:fld>
            <a:endParaRPr lang="en-US" altLang="ja-JP"/>
          </a:p>
        </p:txBody>
      </p:sp>
    </p:spTree>
    <p:extLst>
      <p:ext uri="{BB962C8B-B14F-4D97-AF65-F5344CB8AC3E}">
        <p14:creationId xmlns:p14="http://schemas.microsoft.com/office/powerpoint/2010/main" val="674240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2"/>
          <p:cNvSpPr>
            <a:spLocks noChangeArrowheads="1"/>
          </p:cNvSpPr>
          <p:nvPr/>
        </p:nvSpPr>
        <p:spPr bwMode="auto">
          <a:xfrm>
            <a:off x="228600" y="381000"/>
            <a:ext cx="8686800" cy="5638800"/>
          </a:xfrm>
          <a:prstGeom prst="roundRect">
            <a:avLst>
              <a:gd name="adj" fmla="val 7912"/>
            </a:avLst>
          </a:prstGeom>
          <a:solidFill>
            <a:schemeClr val="folHlink"/>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sz="2400">
              <a:latin typeface="Times New Roman" pitchFamily="18" charset="0"/>
            </a:endParaRPr>
          </a:p>
        </p:txBody>
      </p:sp>
      <p:sp>
        <p:nvSpPr>
          <p:cNvPr id="5" name="AutoShape 3"/>
          <p:cNvSpPr>
            <a:spLocks noChangeArrowheads="1"/>
          </p:cNvSpPr>
          <p:nvPr/>
        </p:nvSpPr>
        <p:spPr bwMode="white">
          <a:xfrm>
            <a:off x="327025" y="488950"/>
            <a:ext cx="8435975" cy="4768850"/>
          </a:xfrm>
          <a:prstGeom prst="roundRect">
            <a:avLst>
              <a:gd name="adj" fmla="val 7310"/>
            </a:avLst>
          </a:prstGeom>
          <a:solidFill>
            <a:schemeClr val="bg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sz="2400">
              <a:latin typeface="Times New Roman" pitchFamily="18" charset="0"/>
            </a:endParaRPr>
          </a:p>
        </p:txBody>
      </p:sp>
      <p:sp>
        <p:nvSpPr>
          <p:cNvPr id="6" name="AutoShape 4"/>
          <p:cNvSpPr>
            <a:spLocks noChangeArrowheads="1"/>
          </p:cNvSpPr>
          <p:nvPr/>
        </p:nvSpPr>
        <p:spPr bwMode="blackWhite">
          <a:xfrm>
            <a:off x="1371600" y="3338513"/>
            <a:ext cx="6400800" cy="2286000"/>
          </a:xfrm>
          <a:prstGeom prst="roundRect">
            <a:avLst>
              <a:gd name="adj" fmla="val 16667"/>
            </a:avLst>
          </a:prstGeom>
          <a:solidFill>
            <a:schemeClr val="bg1"/>
          </a:solidFill>
          <a:ln w="508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a:p>
        </p:txBody>
      </p:sp>
      <p:sp>
        <p:nvSpPr>
          <p:cNvPr id="24581"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pPr lvl="0"/>
            <a:r>
              <a:rPr lang="ja-JP" altLang="en-US" noProof="0"/>
              <a:t>マスタ タイトルの書式設定</a:t>
            </a:r>
          </a:p>
        </p:txBody>
      </p:sp>
      <p:sp>
        <p:nvSpPr>
          <p:cNvPr id="24582" name="Rectangle 6"/>
          <p:cNvSpPr>
            <a:spLocks noGrp="1" noChangeArrowheads="1"/>
          </p:cNvSpPr>
          <p:nvPr>
            <p:ph type="subTitle" idx="1"/>
          </p:nvPr>
        </p:nvSpPr>
        <p:spPr>
          <a:xfrm>
            <a:off x="1752600" y="3567113"/>
            <a:ext cx="5410200" cy="1905000"/>
          </a:xfrm>
        </p:spPr>
        <p:txBody>
          <a:bodyPr anchor="ctr"/>
          <a:lstStyle>
            <a:lvl1pPr marL="0" indent="0" algn="ctr">
              <a:buFont typeface="Wingdings" pitchFamily="2" charset="2"/>
              <a:buNone/>
              <a:defRPr sz="3300"/>
            </a:lvl1pPr>
          </a:lstStyle>
          <a:p>
            <a:pPr lvl="0"/>
            <a:r>
              <a:rPr lang="ja-JP" altLang="en-US" noProof="0"/>
              <a:t>マスタ サブタイトルの書式設定</a:t>
            </a:r>
          </a:p>
        </p:txBody>
      </p:sp>
      <p:sp>
        <p:nvSpPr>
          <p:cNvPr id="7" name="Rectangle 7"/>
          <p:cNvSpPr>
            <a:spLocks noGrp="1" noChangeArrowheads="1"/>
          </p:cNvSpPr>
          <p:nvPr>
            <p:ph type="dt" sz="half" idx="10"/>
          </p:nvPr>
        </p:nvSpPr>
        <p:spPr/>
        <p:txBody>
          <a:bodyPr/>
          <a:lstStyle>
            <a:lvl1pPr>
              <a:defRPr/>
            </a:lvl1pPr>
          </a:lstStyle>
          <a:p>
            <a:pPr>
              <a:defRPr/>
            </a:pPr>
            <a:endParaRPr lang="en-US" altLang="ja-JP"/>
          </a:p>
        </p:txBody>
      </p:sp>
      <p:sp>
        <p:nvSpPr>
          <p:cNvPr id="8"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en-US" altLang="ja-JP"/>
          </a:p>
        </p:txBody>
      </p:sp>
      <p:sp>
        <p:nvSpPr>
          <p:cNvPr id="9" name="Rectangle 9"/>
          <p:cNvSpPr>
            <a:spLocks noGrp="1" noChangeArrowheads="1"/>
          </p:cNvSpPr>
          <p:nvPr>
            <p:ph type="sldNum" sz="quarter" idx="12"/>
          </p:nvPr>
        </p:nvSpPr>
        <p:spPr>
          <a:xfrm>
            <a:off x="6858000" y="6391275"/>
            <a:ext cx="1600200" cy="457200"/>
          </a:xfrm>
        </p:spPr>
        <p:txBody>
          <a:bodyPr/>
          <a:lstStyle>
            <a:lvl1pPr>
              <a:defRPr/>
            </a:lvl1pPr>
          </a:lstStyle>
          <a:p>
            <a:pPr>
              <a:defRPr/>
            </a:pPr>
            <a:fld id="{ABA34D16-9BD5-4A33-873D-6149B12E7DEA}" type="slidenum">
              <a:rPr lang="en-US" altLang="ja-JP"/>
              <a:pPr>
                <a:defRPr/>
              </a:pPr>
              <a:t>‹#›</a:t>
            </a:fld>
            <a:endParaRPr lang="en-US" altLang="ja-JP"/>
          </a:p>
        </p:txBody>
      </p:sp>
    </p:spTree>
    <p:extLst>
      <p:ext uri="{BB962C8B-B14F-4D97-AF65-F5344CB8AC3E}">
        <p14:creationId xmlns:p14="http://schemas.microsoft.com/office/powerpoint/2010/main" val="2280228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8D72BD4-25C4-4294-B042-5454C7A9772D}" type="slidenum">
              <a:rPr lang="en-US" altLang="ja-JP"/>
              <a:pPr>
                <a:defRPr/>
              </a:pPr>
              <a:t>‹#›</a:t>
            </a:fld>
            <a:endParaRPr lang="en-US" altLang="ja-JP"/>
          </a:p>
        </p:txBody>
      </p:sp>
    </p:spTree>
    <p:extLst>
      <p:ext uri="{BB962C8B-B14F-4D97-AF65-F5344CB8AC3E}">
        <p14:creationId xmlns:p14="http://schemas.microsoft.com/office/powerpoint/2010/main" val="583337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75D5FDB-8387-46B9-A04D-43EBF90C4CE7}" type="slidenum">
              <a:rPr lang="en-US" altLang="ja-JP"/>
              <a:pPr>
                <a:defRPr/>
              </a:pPr>
              <a:t>‹#›</a:t>
            </a:fld>
            <a:endParaRPr lang="en-US" altLang="ja-JP"/>
          </a:p>
        </p:txBody>
      </p:sp>
    </p:spTree>
    <p:extLst>
      <p:ext uri="{BB962C8B-B14F-4D97-AF65-F5344CB8AC3E}">
        <p14:creationId xmlns:p14="http://schemas.microsoft.com/office/powerpoint/2010/main" val="4224330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AD2CE7C-7BDE-4838-8A27-2CDA3C800AC8}" type="slidenum">
              <a:rPr lang="en-US" altLang="ja-JP"/>
              <a:pPr>
                <a:defRPr/>
              </a:pPr>
              <a:t>‹#›</a:t>
            </a:fld>
            <a:endParaRPr lang="en-US" altLang="ja-JP"/>
          </a:p>
        </p:txBody>
      </p:sp>
    </p:spTree>
    <p:extLst>
      <p:ext uri="{BB962C8B-B14F-4D97-AF65-F5344CB8AC3E}">
        <p14:creationId xmlns:p14="http://schemas.microsoft.com/office/powerpoint/2010/main" val="3213665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CF66004-13FF-4E45-B391-BB672FD79EF1}" type="slidenum">
              <a:rPr lang="en-US" altLang="ja-JP"/>
              <a:pPr>
                <a:defRPr/>
              </a:pPr>
              <a:t>‹#›</a:t>
            </a:fld>
            <a:endParaRPr lang="en-US" altLang="ja-JP"/>
          </a:p>
        </p:txBody>
      </p:sp>
    </p:spTree>
    <p:extLst>
      <p:ext uri="{BB962C8B-B14F-4D97-AF65-F5344CB8AC3E}">
        <p14:creationId xmlns:p14="http://schemas.microsoft.com/office/powerpoint/2010/main" val="92902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9">
            <a:extLst>
              <a:ext uri="{FF2B5EF4-FFF2-40B4-BE49-F238E27FC236}">
                <a16:creationId xmlns:a16="http://schemas.microsoft.com/office/drawing/2014/main" id="{2861B33B-419A-B63E-7D4E-9635E461B84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0">
            <a:extLst>
              <a:ext uri="{FF2B5EF4-FFF2-40B4-BE49-F238E27FC236}">
                <a16:creationId xmlns:a16="http://schemas.microsoft.com/office/drawing/2014/main" id="{4B3066D9-9713-43D1-7F12-5BCC089D6B0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1">
            <a:extLst>
              <a:ext uri="{FF2B5EF4-FFF2-40B4-BE49-F238E27FC236}">
                <a16:creationId xmlns:a16="http://schemas.microsoft.com/office/drawing/2014/main" id="{DFF5B3A7-0794-9B62-B740-6304310B8C74}"/>
              </a:ext>
            </a:extLst>
          </p:cNvPr>
          <p:cNvSpPr>
            <a:spLocks noGrp="1" noChangeArrowheads="1"/>
          </p:cNvSpPr>
          <p:nvPr>
            <p:ph type="sldNum" sz="quarter" idx="12"/>
          </p:nvPr>
        </p:nvSpPr>
        <p:spPr>
          <a:ln/>
        </p:spPr>
        <p:txBody>
          <a:bodyPr/>
          <a:lstStyle>
            <a:lvl1pPr>
              <a:defRPr/>
            </a:lvl1pPr>
          </a:lstStyle>
          <a:p>
            <a:fld id="{8CF5540A-C8F3-4BCF-8BD6-B41D1EB5D154}" type="slidenum">
              <a:rPr lang="ja-JP" altLang="en-US"/>
              <a:pPr/>
              <a:t>‹#›</a:t>
            </a:fld>
            <a:endParaRPr lang="en-US" altLang="ja-JP"/>
          </a:p>
        </p:txBody>
      </p:sp>
    </p:spTree>
    <p:extLst>
      <p:ext uri="{BB962C8B-B14F-4D97-AF65-F5344CB8AC3E}">
        <p14:creationId xmlns:p14="http://schemas.microsoft.com/office/powerpoint/2010/main" val="41116514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266CE4D-F4F6-4421-A7DA-C74CD81E4468}" type="slidenum">
              <a:rPr lang="en-US" altLang="ja-JP"/>
              <a:pPr>
                <a:defRPr/>
              </a:pPr>
              <a:t>‹#›</a:t>
            </a:fld>
            <a:endParaRPr lang="en-US" altLang="ja-JP"/>
          </a:p>
        </p:txBody>
      </p:sp>
    </p:spTree>
    <p:extLst>
      <p:ext uri="{BB962C8B-B14F-4D97-AF65-F5344CB8AC3E}">
        <p14:creationId xmlns:p14="http://schemas.microsoft.com/office/powerpoint/2010/main" val="1835524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A8D0E243-B8C8-4C4C-8AEF-6A4C039F75B3}" type="slidenum">
              <a:rPr lang="en-US" altLang="ja-JP"/>
              <a:pPr>
                <a:defRPr/>
              </a:pPr>
              <a:t>‹#›</a:t>
            </a:fld>
            <a:endParaRPr lang="en-US" altLang="ja-JP"/>
          </a:p>
        </p:txBody>
      </p:sp>
    </p:spTree>
    <p:extLst>
      <p:ext uri="{BB962C8B-B14F-4D97-AF65-F5344CB8AC3E}">
        <p14:creationId xmlns:p14="http://schemas.microsoft.com/office/powerpoint/2010/main" val="2718774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10D9829-B568-4218-98EA-69185395D3C3}" type="slidenum">
              <a:rPr lang="en-US" altLang="ja-JP"/>
              <a:pPr>
                <a:defRPr/>
              </a:pPr>
              <a:t>‹#›</a:t>
            </a:fld>
            <a:endParaRPr lang="en-US" altLang="ja-JP"/>
          </a:p>
        </p:txBody>
      </p:sp>
    </p:spTree>
    <p:extLst>
      <p:ext uri="{BB962C8B-B14F-4D97-AF65-F5344CB8AC3E}">
        <p14:creationId xmlns:p14="http://schemas.microsoft.com/office/powerpoint/2010/main" val="2867425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E31D436-9C84-40F6-80A3-B8C35DB907E0}" type="slidenum">
              <a:rPr lang="en-US" altLang="ja-JP"/>
              <a:pPr>
                <a:defRPr/>
              </a:pPr>
              <a:t>‹#›</a:t>
            </a:fld>
            <a:endParaRPr lang="en-US" altLang="ja-JP"/>
          </a:p>
        </p:txBody>
      </p:sp>
    </p:spTree>
    <p:extLst>
      <p:ext uri="{BB962C8B-B14F-4D97-AF65-F5344CB8AC3E}">
        <p14:creationId xmlns:p14="http://schemas.microsoft.com/office/powerpoint/2010/main" val="1918043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E4EAE78-7D5D-47E6-B290-FF31B03EFED0}" type="slidenum">
              <a:rPr lang="en-US" altLang="ja-JP"/>
              <a:pPr>
                <a:defRPr/>
              </a:pPr>
              <a:t>‹#›</a:t>
            </a:fld>
            <a:endParaRPr lang="en-US" altLang="ja-JP"/>
          </a:p>
        </p:txBody>
      </p:sp>
    </p:spTree>
    <p:extLst>
      <p:ext uri="{BB962C8B-B14F-4D97-AF65-F5344CB8AC3E}">
        <p14:creationId xmlns:p14="http://schemas.microsoft.com/office/powerpoint/2010/main" val="37253465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34150" y="533400"/>
            <a:ext cx="1924050" cy="54102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762000" y="533400"/>
            <a:ext cx="5619750" cy="5410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D4E0A3C-AB1D-4577-AE04-01AF2C095848}" type="slidenum">
              <a:rPr lang="en-US" altLang="ja-JP"/>
              <a:pPr>
                <a:defRPr/>
              </a:pPr>
              <a:t>‹#›</a:t>
            </a:fld>
            <a:endParaRPr lang="en-US" altLang="ja-JP"/>
          </a:p>
        </p:txBody>
      </p:sp>
    </p:spTree>
    <p:extLst>
      <p:ext uri="{BB962C8B-B14F-4D97-AF65-F5344CB8AC3E}">
        <p14:creationId xmlns:p14="http://schemas.microsoft.com/office/powerpoint/2010/main" val="2372308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9">
            <a:extLst>
              <a:ext uri="{FF2B5EF4-FFF2-40B4-BE49-F238E27FC236}">
                <a16:creationId xmlns:a16="http://schemas.microsoft.com/office/drawing/2014/main" id="{FBA37076-A297-47D0-48E6-58F2FA4B9D4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0">
            <a:extLst>
              <a:ext uri="{FF2B5EF4-FFF2-40B4-BE49-F238E27FC236}">
                <a16:creationId xmlns:a16="http://schemas.microsoft.com/office/drawing/2014/main" id="{77EA3CD6-6D88-6D91-89EB-D764C98ED8B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1">
            <a:extLst>
              <a:ext uri="{FF2B5EF4-FFF2-40B4-BE49-F238E27FC236}">
                <a16:creationId xmlns:a16="http://schemas.microsoft.com/office/drawing/2014/main" id="{A3DD23F2-382D-66E3-9EFD-06E6B3F67170}"/>
              </a:ext>
            </a:extLst>
          </p:cNvPr>
          <p:cNvSpPr>
            <a:spLocks noGrp="1" noChangeArrowheads="1"/>
          </p:cNvSpPr>
          <p:nvPr>
            <p:ph type="sldNum" sz="quarter" idx="12"/>
          </p:nvPr>
        </p:nvSpPr>
        <p:spPr>
          <a:ln/>
        </p:spPr>
        <p:txBody>
          <a:bodyPr/>
          <a:lstStyle>
            <a:lvl1pPr>
              <a:defRPr/>
            </a:lvl1pPr>
          </a:lstStyle>
          <a:p>
            <a:fld id="{EC0E8EDF-1A16-483D-A4CF-CB546E153278}" type="slidenum">
              <a:rPr lang="ja-JP" altLang="en-US"/>
              <a:pPr/>
              <a:t>‹#›</a:t>
            </a:fld>
            <a:endParaRPr lang="en-US" altLang="ja-JP"/>
          </a:p>
        </p:txBody>
      </p:sp>
    </p:spTree>
    <p:extLst>
      <p:ext uri="{BB962C8B-B14F-4D97-AF65-F5344CB8AC3E}">
        <p14:creationId xmlns:p14="http://schemas.microsoft.com/office/powerpoint/2010/main" val="97684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05E1B88-0B17-BBDE-D74F-591175B18B8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0">
            <a:extLst>
              <a:ext uri="{FF2B5EF4-FFF2-40B4-BE49-F238E27FC236}">
                <a16:creationId xmlns:a16="http://schemas.microsoft.com/office/drawing/2014/main" id="{C2607521-8DF1-0AA5-43B2-28F45A4BDE1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1">
            <a:extLst>
              <a:ext uri="{FF2B5EF4-FFF2-40B4-BE49-F238E27FC236}">
                <a16:creationId xmlns:a16="http://schemas.microsoft.com/office/drawing/2014/main" id="{A1E8A5A7-907F-4C32-52A2-EFCEDC8A25B4}"/>
              </a:ext>
            </a:extLst>
          </p:cNvPr>
          <p:cNvSpPr>
            <a:spLocks noGrp="1" noChangeArrowheads="1"/>
          </p:cNvSpPr>
          <p:nvPr>
            <p:ph type="sldNum" sz="quarter" idx="12"/>
          </p:nvPr>
        </p:nvSpPr>
        <p:spPr>
          <a:ln/>
        </p:spPr>
        <p:txBody>
          <a:bodyPr/>
          <a:lstStyle>
            <a:lvl1pPr>
              <a:defRPr/>
            </a:lvl1pPr>
          </a:lstStyle>
          <a:p>
            <a:fld id="{DEB24FDE-E136-487F-B8BE-CF5C6D587D88}" type="slidenum">
              <a:rPr lang="ja-JP" altLang="en-US"/>
              <a:pPr/>
              <a:t>‹#›</a:t>
            </a:fld>
            <a:endParaRPr lang="en-US" altLang="ja-JP"/>
          </a:p>
        </p:txBody>
      </p:sp>
    </p:spTree>
    <p:extLst>
      <p:ext uri="{BB962C8B-B14F-4D97-AF65-F5344CB8AC3E}">
        <p14:creationId xmlns:p14="http://schemas.microsoft.com/office/powerpoint/2010/main" val="48083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Rectangle 9">
            <a:extLst>
              <a:ext uri="{FF2B5EF4-FFF2-40B4-BE49-F238E27FC236}">
                <a16:creationId xmlns:a16="http://schemas.microsoft.com/office/drawing/2014/main" id="{AE9AF6DB-E30B-8246-233A-659E16BF14C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
            <a:extLst>
              <a:ext uri="{FF2B5EF4-FFF2-40B4-BE49-F238E27FC236}">
                <a16:creationId xmlns:a16="http://schemas.microsoft.com/office/drawing/2014/main" id="{36961168-440A-4CC3-5217-7F86139A5EE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1">
            <a:extLst>
              <a:ext uri="{FF2B5EF4-FFF2-40B4-BE49-F238E27FC236}">
                <a16:creationId xmlns:a16="http://schemas.microsoft.com/office/drawing/2014/main" id="{364B68D5-FDBE-C136-6763-A68DF417C22F}"/>
              </a:ext>
            </a:extLst>
          </p:cNvPr>
          <p:cNvSpPr>
            <a:spLocks noGrp="1" noChangeArrowheads="1"/>
          </p:cNvSpPr>
          <p:nvPr>
            <p:ph type="sldNum" sz="quarter" idx="12"/>
          </p:nvPr>
        </p:nvSpPr>
        <p:spPr>
          <a:ln/>
        </p:spPr>
        <p:txBody>
          <a:bodyPr/>
          <a:lstStyle>
            <a:lvl1pPr>
              <a:defRPr/>
            </a:lvl1pPr>
          </a:lstStyle>
          <a:p>
            <a:fld id="{E97EB020-7169-4C4A-B42C-A9590586AD35}" type="slidenum">
              <a:rPr lang="ja-JP" altLang="en-US"/>
              <a:pPr/>
              <a:t>‹#›</a:t>
            </a:fld>
            <a:endParaRPr lang="en-US" altLang="ja-JP"/>
          </a:p>
        </p:txBody>
      </p:sp>
    </p:spTree>
    <p:extLst>
      <p:ext uri="{BB962C8B-B14F-4D97-AF65-F5344CB8AC3E}">
        <p14:creationId xmlns:p14="http://schemas.microsoft.com/office/powerpoint/2010/main" val="4138053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Rectangle 9">
            <a:extLst>
              <a:ext uri="{FF2B5EF4-FFF2-40B4-BE49-F238E27FC236}">
                <a16:creationId xmlns:a16="http://schemas.microsoft.com/office/drawing/2014/main" id="{D9EEF343-4296-376A-91EF-698835BB1CD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
            <a:extLst>
              <a:ext uri="{FF2B5EF4-FFF2-40B4-BE49-F238E27FC236}">
                <a16:creationId xmlns:a16="http://schemas.microsoft.com/office/drawing/2014/main" id="{C3D61631-920D-2DEC-A2F6-F15C53B738F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1">
            <a:extLst>
              <a:ext uri="{FF2B5EF4-FFF2-40B4-BE49-F238E27FC236}">
                <a16:creationId xmlns:a16="http://schemas.microsoft.com/office/drawing/2014/main" id="{1462434F-A2B1-8B83-8B96-BAF90F41A5B8}"/>
              </a:ext>
            </a:extLst>
          </p:cNvPr>
          <p:cNvSpPr>
            <a:spLocks noGrp="1" noChangeArrowheads="1"/>
          </p:cNvSpPr>
          <p:nvPr>
            <p:ph type="sldNum" sz="quarter" idx="12"/>
          </p:nvPr>
        </p:nvSpPr>
        <p:spPr>
          <a:ln/>
        </p:spPr>
        <p:txBody>
          <a:bodyPr/>
          <a:lstStyle>
            <a:lvl1pPr>
              <a:defRPr/>
            </a:lvl1pPr>
          </a:lstStyle>
          <a:p>
            <a:fld id="{98C65AFA-0C07-4F1B-B74E-92F4937A9952}" type="slidenum">
              <a:rPr lang="ja-JP" altLang="en-US"/>
              <a:pPr/>
              <a:t>‹#›</a:t>
            </a:fld>
            <a:endParaRPr lang="en-US" altLang="ja-JP"/>
          </a:p>
        </p:txBody>
      </p:sp>
    </p:spTree>
    <p:extLst>
      <p:ext uri="{BB962C8B-B14F-4D97-AF65-F5344CB8AC3E}">
        <p14:creationId xmlns:p14="http://schemas.microsoft.com/office/powerpoint/2010/main" val="288598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id="{E0E1E5BA-8CD7-7866-132A-6DF23385B56F}"/>
              </a:ext>
            </a:extLst>
          </p:cNvPr>
          <p:cNvGrpSpPr>
            <a:grpSpLocks/>
          </p:cNvGrpSpPr>
          <p:nvPr/>
        </p:nvGrpSpPr>
        <p:grpSpPr bwMode="auto">
          <a:xfrm>
            <a:off x="0" y="0"/>
            <a:ext cx="8686800" cy="4876800"/>
            <a:chOff x="0" y="0"/>
            <a:chExt cx="5472" cy="3072"/>
          </a:xfrm>
        </p:grpSpPr>
        <p:sp>
          <p:nvSpPr>
            <p:cNvPr id="6153" name="Rectangle 3">
              <a:extLst>
                <a:ext uri="{FF2B5EF4-FFF2-40B4-BE49-F238E27FC236}">
                  <a16:creationId xmlns:a16="http://schemas.microsoft.com/office/drawing/2014/main" id="{D06250ED-D582-7ABE-3CF1-582BF5538946}"/>
                </a:ext>
              </a:extLst>
            </p:cNvPr>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kumimoji="0" lang="ja-JP" altLang="en-US" sz="2400">
                <a:solidFill>
                  <a:srgbClr val="000000"/>
                </a:solidFill>
                <a:latin typeface="Times New Roman" panose="02020603050405020304" pitchFamily="18" charset="0"/>
              </a:endParaRPr>
            </a:p>
          </p:txBody>
        </p:sp>
        <p:grpSp>
          <p:nvGrpSpPr>
            <p:cNvPr id="6154" name="Group 4">
              <a:extLst>
                <a:ext uri="{FF2B5EF4-FFF2-40B4-BE49-F238E27FC236}">
                  <a16:creationId xmlns:a16="http://schemas.microsoft.com/office/drawing/2014/main" id="{B3DFD8EA-B9F6-FFFF-C0C6-DB3AAE029DF1}"/>
                </a:ext>
              </a:extLst>
            </p:cNvPr>
            <p:cNvGrpSpPr>
              <a:grpSpLocks/>
            </p:cNvGrpSpPr>
            <p:nvPr/>
          </p:nvGrpSpPr>
          <p:grpSpPr bwMode="auto">
            <a:xfrm>
              <a:off x="240" y="893"/>
              <a:ext cx="5232" cy="115"/>
              <a:chOff x="240" y="893"/>
              <a:chExt cx="5232" cy="115"/>
            </a:xfrm>
          </p:grpSpPr>
          <p:sp>
            <p:nvSpPr>
              <p:cNvPr id="6155" name="Rectangle 5">
                <a:extLst>
                  <a:ext uri="{FF2B5EF4-FFF2-40B4-BE49-F238E27FC236}">
                    <a16:creationId xmlns:a16="http://schemas.microsoft.com/office/drawing/2014/main" id="{0FE4CB74-A44E-0971-B476-66455D6F1941}"/>
                  </a:ext>
                </a:extLst>
              </p:cNvPr>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kumimoji="0" lang="ja-JP" altLang="en-US" sz="2400">
                  <a:solidFill>
                    <a:srgbClr val="000000"/>
                  </a:solidFill>
                  <a:latin typeface="Times New Roman" panose="02020603050405020304" pitchFamily="18" charset="0"/>
                </a:endParaRPr>
              </a:p>
            </p:txBody>
          </p:sp>
          <p:sp>
            <p:nvSpPr>
              <p:cNvPr id="6156" name="Line 6">
                <a:extLst>
                  <a:ext uri="{FF2B5EF4-FFF2-40B4-BE49-F238E27FC236}">
                    <a16:creationId xmlns:a16="http://schemas.microsoft.com/office/drawing/2014/main" id="{A5679F6E-F023-D5FE-497B-BDD5AEBBAE68}"/>
                  </a:ext>
                </a:extLst>
              </p:cNvPr>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6147" name="Rectangle 7">
            <a:extLst>
              <a:ext uri="{FF2B5EF4-FFF2-40B4-BE49-F238E27FC236}">
                <a16:creationId xmlns:a16="http://schemas.microsoft.com/office/drawing/2014/main" id="{2B406FBF-B9D5-75D3-10CD-FAA4B58D2E37}"/>
              </a:ext>
            </a:extLst>
          </p:cNvPr>
          <p:cNvSpPr>
            <a:spLocks noGrp="1" noChangeArrowheads="1"/>
          </p:cNvSpPr>
          <p:nvPr>
            <p:ph type="title"/>
          </p:nvPr>
        </p:nvSpPr>
        <p:spPr bwMode="auto">
          <a:xfrm>
            <a:off x="914400" y="27781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8" name="Rectangle 8">
            <a:extLst>
              <a:ext uri="{FF2B5EF4-FFF2-40B4-BE49-F238E27FC236}">
                <a16:creationId xmlns:a16="http://schemas.microsoft.com/office/drawing/2014/main" id="{25B06DB3-2C5C-F3D7-4AC8-BDB261BC1163}"/>
              </a:ext>
            </a:extLst>
          </p:cNvPr>
          <p:cNvSpPr>
            <a:spLocks noGrp="1" noChangeArrowheads="1"/>
          </p:cNvSpPr>
          <p:nvPr>
            <p:ph type="body" idx="1"/>
          </p:nvPr>
        </p:nvSpPr>
        <p:spPr bwMode="auto">
          <a:xfrm>
            <a:off x="914400" y="1600204"/>
            <a:ext cx="7772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8905" name="Rectangle 9">
            <a:extLst>
              <a:ext uri="{FF2B5EF4-FFF2-40B4-BE49-F238E27FC236}">
                <a16:creationId xmlns:a16="http://schemas.microsoft.com/office/drawing/2014/main" id="{C4228907-10F7-C1E7-9CA4-75A0D8D39642}"/>
              </a:ext>
            </a:extLst>
          </p:cNvPr>
          <p:cNvSpPr>
            <a:spLocks noGrp="1" noChangeArrowheads="1"/>
          </p:cNvSpPr>
          <p:nvPr>
            <p:ph type="dt" sz="half" idx="2"/>
          </p:nvPr>
        </p:nvSpPr>
        <p:spPr bwMode="auto">
          <a:xfrm>
            <a:off x="914400" y="6251575"/>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1000">
                <a:solidFill>
                  <a:srgbClr val="000000"/>
                </a:solidFill>
                <a:latin typeface="Arial" charset="0"/>
              </a:defRPr>
            </a:lvl1pPr>
          </a:lstStyle>
          <a:p>
            <a:pPr>
              <a:defRPr/>
            </a:pPr>
            <a:endParaRPr lang="en-US" altLang="ja-JP"/>
          </a:p>
        </p:txBody>
      </p:sp>
      <p:sp>
        <p:nvSpPr>
          <p:cNvPr id="208906" name="Rectangle 10">
            <a:extLst>
              <a:ext uri="{FF2B5EF4-FFF2-40B4-BE49-F238E27FC236}">
                <a16:creationId xmlns:a16="http://schemas.microsoft.com/office/drawing/2014/main" id="{DEC35202-81A2-9DE6-396F-708FAD9E2046}"/>
              </a:ext>
            </a:extLst>
          </p:cNvPr>
          <p:cNvSpPr>
            <a:spLocks noGrp="1" noChangeArrowheads="1"/>
          </p:cNvSpPr>
          <p:nvPr>
            <p:ph type="ftr" sz="quarter" idx="3"/>
          </p:nvPr>
        </p:nvSpPr>
        <p:spPr bwMode="auto">
          <a:xfrm>
            <a:off x="3352800" y="62484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0" sz="1000">
                <a:solidFill>
                  <a:srgbClr val="000000"/>
                </a:solidFill>
                <a:latin typeface="Arial" charset="0"/>
              </a:defRPr>
            </a:lvl1pPr>
          </a:lstStyle>
          <a:p>
            <a:pPr>
              <a:defRPr/>
            </a:pPr>
            <a:endParaRPr lang="en-US" altLang="ja-JP"/>
          </a:p>
        </p:txBody>
      </p:sp>
      <p:sp>
        <p:nvSpPr>
          <p:cNvPr id="208907" name="Rectangle 11">
            <a:extLst>
              <a:ext uri="{FF2B5EF4-FFF2-40B4-BE49-F238E27FC236}">
                <a16:creationId xmlns:a16="http://schemas.microsoft.com/office/drawing/2014/main" id="{95A3B9F1-6337-6A3D-974B-5154C34B7C36}"/>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1000">
                <a:solidFill>
                  <a:srgbClr val="000000"/>
                </a:solidFill>
              </a:defRPr>
            </a:lvl1pPr>
          </a:lstStyle>
          <a:p>
            <a:fld id="{93536EC3-02F3-472A-A083-A104DF35F104}" type="slidenum">
              <a:rPr lang="ja-JP" altLang="en-US"/>
              <a:pPr/>
              <a:t>‹#›</a:t>
            </a:fld>
            <a:endParaRPr lang="en-US" altLang="ja-JP"/>
          </a:p>
        </p:txBody>
      </p:sp>
      <p:sp>
        <p:nvSpPr>
          <p:cNvPr id="6152" name="Line 12">
            <a:extLst>
              <a:ext uri="{FF2B5EF4-FFF2-40B4-BE49-F238E27FC236}">
                <a16:creationId xmlns:a16="http://schemas.microsoft.com/office/drawing/2014/main" id="{0436B515-2F03-BCF8-28FF-27F395549D5F}"/>
              </a:ext>
            </a:extLst>
          </p:cNvPr>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4415"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hf hdr="0" ftr="0" dt="0"/>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Times New Roman" pitchFamily="18"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Times New Roman" pitchFamily="18"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Times New Roman" pitchFamily="18"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Times New Roman" pitchFamily="18" charset="0"/>
          <a:ea typeface="ＭＳ Ｐゴシック" pitchFamily="50" charset="-128"/>
        </a:defRPr>
      </a:lvl5pPr>
      <a:lvl6pPr marL="457189" algn="l" rtl="0" fontAlgn="base">
        <a:spcBef>
          <a:spcPct val="0"/>
        </a:spcBef>
        <a:spcAft>
          <a:spcPct val="0"/>
        </a:spcAft>
        <a:defRPr kumimoji="1" sz="4200">
          <a:solidFill>
            <a:schemeClr val="tx2"/>
          </a:solidFill>
          <a:latin typeface="Times New Roman" pitchFamily="18" charset="0"/>
          <a:ea typeface="ＭＳ Ｐゴシック" pitchFamily="50" charset="-128"/>
        </a:defRPr>
      </a:lvl6pPr>
      <a:lvl7pPr marL="914377" algn="l" rtl="0" fontAlgn="base">
        <a:spcBef>
          <a:spcPct val="0"/>
        </a:spcBef>
        <a:spcAft>
          <a:spcPct val="0"/>
        </a:spcAft>
        <a:defRPr kumimoji="1" sz="4200">
          <a:solidFill>
            <a:schemeClr val="tx2"/>
          </a:solidFill>
          <a:latin typeface="Times New Roman" pitchFamily="18" charset="0"/>
          <a:ea typeface="ＭＳ Ｐゴシック" pitchFamily="50" charset="-128"/>
        </a:defRPr>
      </a:lvl7pPr>
      <a:lvl8pPr marL="1371566" algn="l" rtl="0" fontAlgn="base">
        <a:spcBef>
          <a:spcPct val="0"/>
        </a:spcBef>
        <a:spcAft>
          <a:spcPct val="0"/>
        </a:spcAft>
        <a:defRPr kumimoji="1" sz="4200">
          <a:solidFill>
            <a:schemeClr val="tx2"/>
          </a:solidFill>
          <a:latin typeface="Times New Roman" pitchFamily="18" charset="0"/>
          <a:ea typeface="ＭＳ Ｐゴシック" pitchFamily="50" charset="-128"/>
        </a:defRPr>
      </a:lvl8pPr>
      <a:lvl9pPr marL="1828754" algn="l" rtl="0" fontAlgn="base">
        <a:spcBef>
          <a:spcPct val="0"/>
        </a:spcBef>
        <a:spcAft>
          <a:spcPct val="0"/>
        </a:spcAft>
        <a:defRPr kumimoji="1" sz="4200">
          <a:solidFill>
            <a:schemeClr val="tx2"/>
          </a:solidFill>
          <a:latin typeface="Times New Roman" pitchFamily="18" charset="0"/>
          <a:ea typeface="ＭＳ Ｐゴシック" pitchFamily="50" charset="-128"/>
        </a:defRPr>
      </a:lvl9pPr>
    </p:titleStyle>
    <p:bodyStyle>
      <a:lvl1pPr marL="342891" indent="-342891" algn="l" rtl="0" eaLnBrk="0" fontAlgn="base" hangingPunct="0">
        <a:spcBef>
          <a:spcPct val="20000"/>
        </a:spcBef>
        <a:spcAft>
          <a:spcPct val="0"/>
        </a:spcAft>
        <a:buClr>
          <a:schemeClr val="folHlink"/>
        </a:buClr>
        <a:buSzPct val="90000"/>
        <a:buFont typeface="Wingdings" panose="05000000000000000000" pitchFamily="2" charset="2"/>
        <a:buChar char="n"/>
        <a:defRPr kumimoji="1" sz="2800">
          <a:solidFill>
            <a:schemeClr val="tx1"/>
          </a:solidFill>
          <a:latin typeface="+mn-lt"/>
          <a:ea typeface="+mn-ea"/>
          <a:cs typeface="+mn-cs"/>
        </a:defRPr>
      </a:lvl1pPr>
      <a:lvl2pPr marL="742932" indent="-285744" algn="l" rtl="0" eaLnBrk="0" fontAlgn="base" hangingPunct="0">
        <a:spcBef>
          <a:spcPct val="20000"/>
        </a:spcBef>
        <a:spcAft>
          <a:spcPct val="0"/>
        </a:spcAft>
        <a:buClr>
          <a:schemeClr val="accent1"/>
        </a:buClr>
        <a:buSzPct val="75000"/>
        <a:buFont typeface="Wingdings" panose="05000000000000000000" pitchFamily="2" charset="2"/>
        <a:buChar char="n"/>
        <a:defRPr kumimoji="1" sz="2600">
          <a:solidFill>
            <a:schemeClr val="tx1"/>
          </a:solidFill>
          <a:latin typeface="+mn-lt"/>
          <a:ea typeface="+mn-ea"/>
        </a:defRPr>
      </a:lvl2pPr>
      <a:lvl3pPr marL="1142971" indent="-228594" algn="l" rtl="0" eaLnBrk="0" fontAlgn="base" hangingPunct="0">
        <a:spcBef>
          <a:spcPct val="20000"/>
        </a:spcBef>
        <a:spcAft>
          <a:spcPct val="0"/>
        </a:spcAft>
        <a:buClr>
          <a:schemeClr val="folHlink"/>
        </a:buClr>
        <a:buSzPct val="55000"/>
        <a:buFont typeface="Wingdings" panose="05000000000000000000" pitchFamily="2" charset="2"/>
        <a:buChar char="n"/>
        <a:defRPr kumimoji="1" sz="2300">
          <a:solidFill>
            <a:schemeClr val="tx1"/>
          </a:solidFill>
          <a:latin typeface="+mn-lt"/>
          <a:ea typeface="+mn-ea"/>
        </a:defRPr>
      </a:lvl3pPr>
      <a:lvl4pPr marL="1600160" indent="-228594"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4pPr>
      <a:lvl5pPr marL="2057349" indent="-228594"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2514537" indent="-228594"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6pPr>
      <a:lvl7pPr marL="2971726" indent="-228594"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7pPr>
      <a:lvl8pPr marL="3428914" indent="-228594"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8pPr>
      <a:lvl9pPr marL="3886103" indent="-228594"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1F35C4B-BD5E-97A3-F0DA-5D0385B8D7A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45F2295-198B-2DCA-6D0A-1685036160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2E3ACFD-C8B8-D5F1-90C6-23D9AFB1BEB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C499B20E-236F-7F07-3B9D-C504F37BDBF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11120D3C-75CC-3CDE-4A15-F0762B8267C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4ED7B71-A295-4504-BD83-A59C2BCE358F}" type="slidenum">
              <a:rPr lang="en-US" altLang="ja-JP" smtClean="0"/>
              <a:pPr/>
              <a:t>‹#›</a:t>
            </a:fld>
            <a:endParaRPr lang="en-US" altLang="ja-JP"/>
          </a:p>
        </p:txBody>
      </p:sp>
    </p:spTree>
    <p:extLst>
      <p:ext uri="{BB962C8B-B14F-4D97-AF65-F5344CB8AC3E}">
        <p14:creationId xmlns:p14="http://schemas.microsoft.com/office/powerpoint/2010/main" val="3291289051"/>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68" name="AutoShape 4"/>
          <p:cNvSpPr>
            <a:spLocks noChangeArrowheads="1"/>
          </p:cNvSpPr>
          <p:nvPr/>
        </p:nvSpPr>
        <p:spPr bwMode="auto">
          <a:xfrm>
            <a:off x="609600" y="1566863"/>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126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200">
                <a:solidFill>
                  <a:srgbClr val="000000"/>
                </a:solidFill>
                <a:latin typeface="Verdana" pitchFamily="34" charset="0"/>
              </a:defRPr>
            </a:lvl1pPr>
          </a:lstStyle>
          <a:p>
            <a:pPr>
              <a:defRPr/>
            </a:pPr>
            <a:endParaRPr lang="en-US" altLang="ja-JP"/>
          </a:p>
        </p:txBody>
      </p:sp>
      <p:sp>
        <p:nvSpPr>
          <p:cNvPr id="4103"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200">
                <a:solidFill>
                  <a:srgbClr val="000000"/>
                </a:solidFill>
                <a:latin typeface="Verdana" pitchFamily="34" charset="0"/>
              </a:defRPr>
            </a:lvl1pPr>
          </a:lstStyle>
          <a:p>
            <a:pPr>
              <a:defRPr/>
            </a:pPr>
            <a:endParaRPr lang="en-US" altLang="ja-JP"/>
          </a:p>
        </p:txBody>
      </p:sp>
      <p:sp>
        <p:nvSpPr>
          <p:cNvPr id="4104"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200">
                <a:solidFill>
                  <a:srgbClr val="000000"/>
                </a:solidFill>
                <a:latin typeface="Verdana" panose="020B0604030504040204" pitchFamily="34" charset="0"/>
              </a:defRPr>
            </a:lvl1pPr>
          </a:lstStyle>
          <a:p>
            <a:pPr>
              <a:defRPr/>
            </a:pPr>
            <a:fld id="{09006AB1-06A6-4227-A7FF-F557E3096007}" type="slidenum">
              <a:rPr lang="en-US" altLang="ja-JP"/>
              <a:pPr>
                <a:defRPr/>
              </a:pPr>
              <a:t>‹#›</a:t>
            </a:fld>
            <a:endParaRPr lang="en-US" altLang="ja-JP"/>
          </a:p>
        </p:txBody>
      </p:sp>
    </p:spTree>
    <p:extLst>
      <p:ext uri="{BB962C8B-B14F-4D97-AF65-F5344CB8AC3E}">
        <p14:creationId xmlns:p14="http://schemas.microsoft.com/office/powerpoint/2010/main" val="242445180"/>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hf hdr="0" ftr="0" dt="0"/>
  <p:txStyles>
    <p:title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Line 2"/>
          <p:cNvSpPr>
            <a:spLocks noChangeShapeType="1"/>
          </p:cNvSpPr>
          <p:nvPr/>
        </p:nvSpPr>
        <p:spPr bwMode="auto">
          <a:xfrm>
            <a:off x="79629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95" name="Rectangle 3"/>
          <p:cNvSpPr>
            <a:spLocks noGrp="1" noChangeArrowheads="1"/>
          </p:cNvSpPr>
          <p:nvPr>
            <p:ph type="title"/>
          </p:nvPr>
        </p:nvSpPr>
        <p:spPr bwMode="auto">
          <a:xfrm>
            <a:off x="457200" y="122238"/>
            <a:ext cx="7543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8196" name="Rectangle 4"/>
          <p:cNvSpPr>
            <a:spLocks noGrp="1" noChangeArrowheads="1"/>
          </p:cNvSpPr>
          <p:nvPr>
            <p:ph type="body" idx="1"/>
          </p:nvPr>
        </p:nvSpPr>
        <p:spPr bwMode="auto">
          <a:xfrm>
            <a:off x="457200" y="1719263"/>
            <a:ext cx="82296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389" name="Rectangle 5"/>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000">
                <a:solidFill>
                  <a:srgbClr val="000000"/>
                </a:solidFill>
                <a:latin typeface="+mn-lt"/>
              </a:defRPr>
            </a:lvl1pPr>
          </a:lstStyle>
          <a:p>
            <a:pPr>
              <a:defRPr/>
            </a:pPr>
            <a:endParaRPr lang="en-US" altLang="ja-JP"/>
          </a:p>
        </p:txBody>
      </p:sp>
      <p:sp>
        <p:nvSpPr>
          <p:cNvPr id="16390"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000000"/>
                </a:solidFill>
                <a:latin typeface="+mn-lt"/>
              </a:defRPr>
            </a:lvl1pPr>
          </a:lstStyle>
          <a:p>
            <a:pPr>
              <a:defRPr/>
            </a:pPr>
            <a:endParaRPr lang="en-US" altLang="ja-JP"/>
          </a:p>
        </p:txBody>
      </p:sp>
      <p:sp>
        <p:nvSpPr>
          <p:cNvPr id="16391" name="Rectangle 7"/>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000">
                <a:solidFill>
                  <a:srgbClr val="000000"/>
                </a:solidFill>
              </a:defRPr>
            </a:lvl1pPr>
          </a:lstStyle>
          <a:p>
            <a:pPr>
              <a:defRPr/>
            </a:pPr>
            <a:fld id="{21015291-5581-40BB-979C-A51212F0785D}" type="slidenum">
              <a:rPr lang="en-US" altLang="ja-JP"/>
              <a:pPr>
                <a:defRPr/>
              </a:pPr>
              <a:t>‹#›</a:t>
            </a:fld>
            <a:endParaRPr lang="en-US" altLang="ja-JP"/>
          </a:p>
        </p:txBody>
      </p:sp>
      <p:grpSp>
        <p:nvGrpSpPr>
          <p:cNvPr id="8200" name="Group 8"/>
          <p:cNvGrpSpPr>
            <a:grpSpLocks/>
          </p:cNvGrpSpPr>
          <p:nvPr/>
        </p:nvGrpSpPr>
        <p:grpSpPr bwMode="auto">
          <a:xfrm>
            <a:off x="8153400" y="152400"/>
            <a:ext cx="792163" cy="1295400"/>
            <a:chOff x="5136" y="960"/>
            <a:chExt cx="528" cy="864"/>
          </a:xfrm>
        </p:grpSpPr>
        <p:sp>
          <p:nvSpPr>
            <p:cNvPr id="10249" name="Oval 9"/>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0" name="Oval 10"/>
            <p:cNvSpPr>
              <a:spLocks noChangeArrowheads="1"/>
            </p:cNvSpPr>
            <p:nvPr/>
          </p:nvSpPr>
          <p:spPr bwMode="auto">
            <a:xfrm>
              <a:off x="5248" y="960"/>
              <a:ext cx="79"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1" name="Oval 11"/>
            <p:cNvSpPr>
              <a:spLocks noChangeArrowheads="1"/>
            </p:cNvSpPr>
            <p:nvPr/>
          </p:nvSpPr>
          <p:spPr bwMode="auto">
            <a:xfrm>
              <a:off x="5360" y="960"/>
              <a:ext cx="76"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2" name="Oval 12"/>
            <p:cNvSpPr>
              <a:spLocks noChangeArrowheads="1"/>
            </p:cNvSpPr>
            <p:nvPr/>
          </p:nvSpPr>
          <p:spPr bwMode="auto">
            <a:xfrm>
              <a:off x="5136" y="1072"/>
              <a:ext cx="80"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3" name="Oval 13"/>
            <p:cNvSpPr>
              <a:spLocks noChangeArrowheads="1"/>
            </p:cNvSpPr>
            <p:nvPr/>
          </p:nvSpPr>
          <p:spPr bwMode="auto">
            <a:xfrm>
              <a:off x="5248" y="1072"/>
              <a:ext cx="79"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4" name="Oval 14"/>
            <p:cNvSpPr>
              <a:spLocks noChangeArrowheads="1"/>
            </p:cNvSpPr>
            <p:nvPr/>
          </p:nvSpPr>
          <p:spPr bwMode="auto">
            <a:xfrm>
              <a:off x="5360" y="1072"/>
              <a:ext cx="76"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5" name="Oval 15"/>
            <p:cNvSpPr>
              <a:spLocks noChangeArrowheads="1"/>
            </p:cNvSpPr>
            <p:nvPr/>
          </p:nvSpPr>
          <p:spPr bwMode="auto">
            <a:xfrm>
              <a:off x="5472" y="1072"/>
              <a:ext cx="73" cy="7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6" name="Oval 16"/>
            <p:cNvSpPr>
              <a:spLocks noChangeArrowheads="1"/>
            </p:cNvSpPr>
            <p:nvPr/>
          </p:nvSpPr>
          <p:spPr bwMode="auto">
            <a:xfrm>
              <a:off x="5136" y="1184"/>
              <a:ext cx="80"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7" name="Oval 17"/>
            <p:cNvSpPr>
              <a:spLocks noChangeArrowheads="1"/>
            </p:cNvSpPr>
            <p:nvPr/>
          </p:nvSpPr>
          <p:spPr bwMode="auto">
            <a:xfrm>
              <a:off x="5248" y="1184"/>
              <a:ext cx="79"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8" name="Oval 18"/>
            <p:cNvSpPr>
              <a:spLocks noChangeArrowheads="1"/>
            </p:cNvSpPr>
            <p:nvPr/>
          </p:nvSpPr>
          <p:spPr bwMode="auto">
            <a:xfrm>
              <a:off x="5360" y="1184"/>
              <a:ext cx="76"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9" name="Oval 19"/>
            <p:cNvSpPr>
              <a:spLocks noChangeArrowheads="1"/>
            </p:cNvSpPr>
            <p:nvPr/>
          </p:nvSpPr>
          <p:spPr bwMode="auto">
            <a:xfrm>
              <a:off x="5472" y="1184"/>
              <a:ext cx="73"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0" name="Oval 20"/>
            <p:cNvSpPr>
              <a:spLocks noChangeArrowheads="1"/>
            </p:cNvSpPr>
            <p:nvPr/>
          </p:nvSpPr>
          <p:spPr bwMode="auto">
            <a:xfrm>
              <a:off x="5584" y="1184"/>
              <a:ext cx="80" cy="73"/>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1" name="Oval 21"/>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2" name="Oval 22"/>
            <p:cNvSpPr>
              <a:spLocks noChangeArrowheads="1"/>
            </p:cNvSpPr>
            <p:nvPr/>
          </p:nvSpPr>
          <p:spPr bwMode="auto">
            <a:xfrm>
              <a:off x="5248" y="1296"/>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3" name="Oval 23"/>
            <p:cNvSpPr>
              <a:spLocks noChangeArrowheads="1"/>
            </p:cNvSpPr>
            <p:nvPr/>
          </p:nvSpPr>
          <p:spPr bwMode="auto">
            <a:xfrm>
              <a:off x="5360" y="1296"/>
              <a:ext cx="76"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4" name="Oval 24"/>
            <p:cNvSpPr>
              <a:spLocks noChangeArrowheads="1"/>
            </p:cNvSpPr>
            <p:nvPr/>
          </p:nvSpPr>
          <p:spPr bwMode="auto">
            <a:xfrm>
              <a:off x="5472" y="1296"/>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5" name="Oval 25"/>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6" name="Oval 26"/>
            <p:cNvSpPr>
              <a:spLocks noChangeArrowheads="1"/>
            </p:cNvSpPr>
            <p:nvPr/>
          </p:nvSpPr>
          <p:spPr bwMode="auto">
            <a:xfrm>
              <a:off x="5248" y="1408"/>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7" name="Oval 27"/>
            <p:cNvSpPr>
              <a:spLocks noChangeArrowheads="1"/>
            </p:cNvSpPr>
            <p:nvPr/>
          </p:nvSpPr>
          <p:spPr bwMode="auto">
            <a:xfrm>
              <a:off x="5360" y="1408"/>
              <a:ext cx="76"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8" name="Oval 28"/>
            <p:cNvSpPr>
              <a:spLocks noChangeArrowheads="1"/>
            </p:cNvSpPr>
            <p:nvPr/>
          </p:nvSpPr>
          <p:spPr bwMode="auto">
            <a:xfrm>
              <a:off x="5472" y="1408"/>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9" name="Oval 29"/>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0" name="Oval 30"/>
            <p:cNvSpPr>
              <a:spLocks noChangeArrowheads="1"/>
            </p:cNvSpPr>
            <p:nvPr/>
          </p:nvSpPr>
          <p:spPr bwMode="auto">
            <a:xfrm>
              <a:off x="5136" y="1520"/>
              <a:ext cx="80" cy="79"/>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1" name="Oval 31"/>
            <p:cNvSpPr>
              <a:spLocks noChangeArrowheads="1"/>
            </p:cNvSpPr>
            <p:nvPr/>
          </p:nvSpPr>
          <p:spPr bwMode="auto">
            <a:xfrm>
              <a:off x="5248" y="1520"/>
              <a:ext cx="79"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2" name="Oval 32"/>
            <p:cNvSpPr>
              <a:spLocks noChangeArrowheads="1"/>
            </p:cNvSpPr>
            <p:nvPr/>
          </p:nvSpPr>
          <p:spPr bwMode="auto">
            <a:xfrm>
              <a:off x="5360" y="1520"/>
              <a:ext cx="76"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3" name="Oval 33"/>
            <p:cNvSpPr>
              <a:spLocks noChangeArrowheads="1"/>
            </p:cNvSpPr>
            <p:nvPr/>
          </p:nvSpPr>
          <p:spPr bwMode="auto">
            <a:xfrm>
              <a:off x="5472" y="1520"/>
              <a:ext cx="73" cy="79"/>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4" name="Oval 34"/>
            <p:cNvSpPr>
              <a:spLocks noChangeArrowheads="1"/>
            </p:cNvSpPr>
            <p:nvPr/>
          </p:nvSpPr>
          <p:spPr bwMode="auto">
            <a:xfrm>
              <a:off x="5136" y="1632"/>
              <a:ext cx="80"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5" name="Oval 35"/>
            <p:cNvSpPr>
              <a:spLocks noChangeArrowheads="1"/>
            </p:cNvSpPr>
            <p:nvPr/>
          </p:nvSpPr>
          <p:spPr bwMode="auto">
            <a:xfrm>
              <a:off x="5248" y="1632"/>
              <a:ext cx="79"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6" name="Oval 36"/>
            <p:cNvSpPr>
              <a:spLocks noChangeArrowheads="1"/>
            </p:cNvSpPr>
            <p:nvPr/>
          </p:nvSpPr>
          <p:spPr bwMode="auto">
            <a:xfrm>
              <a:off x="5360" y="1632"/>
              <a:ext cx="76"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7" name="Oval 37"/>
            <p:cNvSpPr>
              <a:spLocks noChangeArrowheads="1"/>
            </p:cNvSpPr>
            <p:nvPr/>
          </p:nvSpPr>
          <p:spPr bwMode="auto">
            <a:xfrm>
              <a:off x="5472" y="1632"/>
              <a:ext cx="73"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8" name="Oval 38"/>
            <p:cNvSpPr>
              <a:spLocks noChangeArrowheads="1"/>
            </p:cNvSpPr>
            <p:nvPr/>
          </p:nvSpPr>
          <p:spPr bwMode="auto">
            <a:xfrm>
              <a:off x="5248" y="1744"/>
              <a:ext cx="79"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9" name="Oval 39"/>
            <p:cNvSpPr>
              <a:spLocks noChangeArrowheads="1"/>
            </p:cNvSpPr>
            <p:nvPr/>
          </p:nvSpPr>
          <p:spPr bwMode="auto">
            <a:xfrm>
              <a:off x="5472" y="1744"/>
              <a:ext cx="73"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grpSp>
    </p:spTree>
    <p:extLst>
      <p:ext uri="{BB962C8B-B14F-4D97-AF65-F5344CB8AC3E}">
        <p14:creationId xmlns:p14="http://schemas.microsoft.com/office/powerpoint/2010/main" val="4180370942"/>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hf hdr="0" ft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533400"/>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762000" y="1905000"/>
            <a:ext cx="7696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556" name="Rectangle 4"/>
          <p:cNvSpPr>
            <a:spLocks noGrp="1" noChangeArrowheads="1"/>
          </p:cNvSpPr>
          <p:nvPr>
            <p:ph type="dt" sz="half" idx="2"/>
          </p:nvPr>
        </p:nvSpPr>
        <p:spPr bwMode="auto">
          <a:xfrm>
            <a:off x="762000" y="6391275"/>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atin typeface="Arial" charset="0"/>
              </a:defRPr>
            </a:lvl1pPr>
          </a:lstStyle>
          <a:p>
            <a:pPr>
              <a:defRPr/>
            </a:pPr>
            <a:endParaRPr lang="en-US" altLang="ja-JP"/>
          </a:p>
        </p:txBody>
      </p:sp>
      <p:sp>
        <p:nvSpPr>
          <p:cNvPr id="23557" name="Rectangle 5"/>
          <p:cNvSpPr>
            <a:spLocks noGrp="1" noChangeArrowheads="1"/>
          </p:cNvSpPr>
          <p:nvPr>
            <p:ph type="ftr" sz="quarter" idx="3"/>
          </p:nvPr>
        </p:nvSpPr>
        <p:spPr bwMode="auto">
          <a:xfrm>
            <a:off x="3352800" y="64039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atin typeface="Arial" charset="0"/>
              </a:defRPr>
            </a:lvl1pPr>
          </a:lstStyle>
          <a:p>
            <a:pPr>
              <a:defRPr/>
            </a:pPr>
            <a:endParaRPr lang="en-US" altLang="ja-JP"/>
          </a:p>
        </p:txBody>
      </p:sp>
      <p:sp>
        <p:nvSpPr>
          <p:cNvPr id="23558" name="Rectangle 6"/>
          <p:cNvSpPr>
            <a:spLocks noGrp="1" noChangeArrowheads="1"/>
          </p:cNvSpPr>
          <p:nvPr>
            <p:ph type="sldNum" sz="quarter" idx="4"/>
          </p:nvPr>
        </p:nvSpPr>
        <p:spPr bwMode="auto">
          <a:xfrm>
            <a:off x="6858000" y="64008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vl1pPr>
          </a:lstStyle>
          <a:p>
            <a:pPr>
              <a:defRPr/>
            </a:pPr>
            <a:fld id="{ECC6B8DD-1971-4C7A-933A-0121BC6563C9}" type="slidenum">
              <a:rPr lang="en-US" altLang="ja-JP"/>
              <a:pPr>
                <a:defRPr/>
              </a:pPr>
              <a:t>‹#›</a:t>
            </a:fld>
            <a:endParaRPr lang="en-US" altLang="ja-JP"/>
          </a:p>
        </p:txBody>
      </p:sp>
      <p:grpSp>
        <p:nvGrpSpPr>
          <p:cNvPr id="1031" name="Group 7"/>
          <p:cNvGrpSpPr>
            <a:grpSpLocks/>
          </p:cNvGrpSpPr>
          <p:nvPr/>
        </p:nvGrpSpPr>
        <p:grpSpPr bwMode="auto">
          <a:xfrm>
            <a:off x="168275" y="228600"/>
            <a:ext cx="8823325" cy="6096000"/>
            <a:chOff x="106" y="144"/>
            <a:chExt cx="5558" cy="3840"/>
          </a:xfrm>
        </p:grpSpPr>
        <p:sp>
          <p:nvSpPr>
            <p:cNvPr id="1032"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sz="2400">
                <a:latin typeface="Times New Roman" pitchFamily="18" charset="0"/>
              </a:endParaRPr>
            </a:p>
          </p:txBody>
        </p:sp>
        <p:sp>
          <p:nvSpPr>
            <p:cNvPr id="1033" name="Line 9"/>
            <p:cNvSpPr>
              <a:spLocks noChangeShapeType="1"/>
            </p:cNvSpPr>
            <p:nvPr/>
          </p:nvSpPr>
          <p:spPr bwMode="auto">
            <a:xfrm>
              <a:off x="480" y="1077"/>
              <a:ext cx="4848"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1948562356"/>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hf hdr="0" ftr="0" dt="0"/>
  <p:txStyles>
    <p:titleStyle>
      <a:lvl1pPr algn="l" rtl="0" eaLnBrk="0" fontAlgn="base" hangingPunct="0">
        <a:spcBef>
          <a:spcPct val="0"/>
        </a:spcBef>
        <a:spcAft>
          <a:spcPct val="0"/>
        </a:spcAft>
        <a:defRPr kumimoji="1" sz="3300">
          <a:solidFill>
            <a:schemeClr val="tx2"/>
          </a:solidFill>
          <a:latin typeface="+mj-lt"/>
          <a:ea typeface="+mj-ea"/>
          <a:cs typeface="+mj-cs"/>
        </a:defRPr>
      </a:lvl1pPr>
      <a:lvl2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2pPr>
      <a:lvl3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3pPr>
      <a:lvl4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4pPr>
      <a:lvl5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5pPr>
      <a:lvl6pPr marL="457200" algn="l" rtl="0" fontAlgn="base">
        <a:spcBef>
          <a:spcPct val="0"/>
        </a:spcBef>
        <a:spcAft>
          <a:spcPct val="0"/>
        </a:spcAft>
        <a:defRPr kumimoji="1" sz="3300">
          <a:solidFill>
            <a:schemeClr val="tx2"/>
          </a:solidFill>
          <a:latin typeface="Arial Black" pitchFamily="34" charset="0"/>
          <a:ea typeface="ＭＳ Ｐゴシック" pitchFamily="50" charset="-128"/>
        </a:defRPr>
      </a:lvl6pPr>
      <a:lvl7pPr marL="914400" algn="l" rtl="0" fontAlgn="base">
        <a:spcBef>
          <a:spcPct val="0"/>
        </a:spcBef>
        <a:spcAft>
          <a:spcPct val="0"/>
        </a:spcAft>
        <a:defRPr kumimoji="1" sz="3300">
          <a:solidFill>
            <a:schemeClr val="tx2"/>
          </a:solidFill>
          <a:latin typeface="Arial Black" pitchFamily="34" charset="0"/>
          <a:ea typeface="ＭＳ Ｐゴシック" pitchFamily="50" charset="-128"/>
        </a:defRPr>
      </a:lvl7pPr>
      <a:lvl8pPr marL="1371600" algn="l" rtl="0" fontAlgn="base">
        <a:spcBef>
          <a:spcPct val="0"/>
        </a:spcBef>
        <a:spcAft>
          <a:spcPct val="0"/>
        </a:spcAft>
        <a:defRPr kumimoji="1" sz="3300">
          <a:solidFill>
            <a:schemeClr val="tx2"/>
          </a:solidFill>
          <a:latin typeface="Arial Black" pitchFamily="34" charset="0"/>
          <a:ea typeface="ＭＳ Ｐゴシック" pitchFamily="50" charset="-128"/>
        </a:defRPr>
      </a:lvl8pPr>
      <a:lvl9pPr marL="1828800" algn="l" rtl="0" fontAlgn="base">
        <a:spcBef>
          <a:spcPct val="0"/>
        </a:spcBef>
        <a:spcAft>
          <a:spcPct val="0"/>
        </a:spcAft>
        <a:defRPr kumimoji="1" sz="3300">
          <a:solidFill>
            <a:schemeClr val="tx2"/>
          </a:solidFill>
          <a:latin typeface="Arial Black"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bg2"/>
        </a:buClr>
        <a:buSzPct val="70000"/>
        <a:buFont typeface="Wingdings" panose="05000000000000000000" pitchFamily="2" charset="2"/>
        <a:buChar char="l"/>
        <a:defRPr kumimoji="1"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50000"/>
        <a:buChar char="•"/>
        <a:defRPr kumimoji="1" sz="22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50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150000"/>
        <a:buChar char="•"/>
        <a:defRPr kumimoji="1" sz="2000">
          <a:solidFill>
            <a:schemeClr val="tx1"/>
          </a:solidFill>
          <a:latin typeface="+mn-lt"/>
          <a:ea typeface="+mn-ea"/>
        </a:defRPr>
      </a:lvl5pPr>
      <a:lvl6pPr marL="25146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6pPr>
      <a:lvl7pPr marL="29718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7pPr>
      <a:lvl8pPr marL="34290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8pPr>
      <a:lvl9pPr marL="38862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digital.archives.go.jp/img.pdf/153296"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8D9CB62-D03F-9A60-1B20-082C280FFBCA}"/>
              </a:ext>
            </a:extLst>
          </p:cNvPr>
          <p:cNvSpPr>
            <a:spLocks noGrp="1" noChangeArrowheads="1"/>
          </p:cNvSpPr>
          <p:nvPr>
            <p:ph type="ctrTitle"/>
          </p:nvPr>
        </p:nvSpPr>
        <p:spPr>
          <a:xfrm>
            <a:off x="-108520" y="412658"/>
            <a:ext cx="9361040" cy="2800318"/>
          </a:xfrm>
          <a:ln w="57150" cmpd="dbl">
            <a:solidFill>
              <a:srgbClr val="00B050"/>
            </a:solidFill>
          </a:ln>
        </p:spPr>
        <p:txBody>
          <a:bodyPr>
            <a:normAutofit/>
          </a:bodyPr>
          <a:lstStyle/>
          <a:p>
            <a:pPr eaLnBrk="1" hangingPunct="1">
              <a:defRPr/>
            </a:pPr>
            <a:r>
              <a:rPr lang="en-US" altLang="ja-JP" sz="4000" b="1" dirty="0">
                <a:solidFill>
                  <a:srgbClr val="333399"/>
                </a:solidFill>
                <a:effectLst>
                  <a:outerShdw blurRad="38100" dist="38100" dir="2700000" algn="tl">
                    <a:srgbClr val="C0C0C0"/>
                  </a:outerShdw>
                </a:effectLst>
              </a:rPr>
              <a:t> </a:t>
            </a:r>
            <a:r>
              <a:rPr lang="ja-JP" altLang="en-US" sz="4000" dirty="0">
                <a:solidFill>
                  <a:srgbClr val="333399"/>
                </a:solidFill>
                <a:latin typeface="HGP創英角ｺﾞｼｯｸUB" panose="020B0900000000000000" pitchFamily="50" charset="-128"/>
                <a:ea typeface="HGP創英角ｺﾞｼｯｸUB" panose="020B0900000000000000" pitchFamily="50" charset="-128"/>
              </a:rPr>
              <a:t>「違法」な武力行使への国連による制裁</a:t>
            </a:r>
            <a:br>
              <a:rPr lang="ja-JP" altLang="en-US" sz="3600" dirty="0">
                <a:solidFill>
                  <a:srgbClr val="333399"/>
                </a:solidFill>
                <a:latin typeface="HGP創英角ｺﾞｼｯｸUB" panose="020B0900000000000000" pitchFamily="50" charset="-128"/>
                <a:ea typeface="HGP創英角ｺﾞｼｯｸUB" panose="020B0900000000000000" pitchFamily="50" charset="-128"/>
              </a:rPr>
            </a:br>
            <a:r>
              <a:rPr lang="ja-JP" altLang="en-US" sz="3600" dirty="0">
                <a:solidFill>
                  <a:srgbClr val="333399"/>
                </a:solidFill>
                <a:latin typeface="HGP創英角ｺﾞｼｯｸUB" panose="020B0900000000000000" pitchFamily="50" charset="-128"/>
                <a:ea typeface="HGP創英角ｺﾞｼｯｸUB" panose="020B0900000000000000" pitchFamily="50" charset="-128"/>
              </a:rPr>
              <a:t>と </a:t>
            </a:r>
            <a:br>
              <a:rPr lang="en-US" altLang="ja-JP" sz="3600" dirty="0">
                <a:solidFill>
                  <a:srgbClr val="333399"/>
                </a:solidFill>
                <a:latin typeface="HGP創英角ｺﾞｼｯｸUB" panose="020B0900000000000000" pitchFamily="50" charset="-128"/>
                <a:ea typeface="HGP創英角ｺﾞｼｯｸUB" panose="020B0900000000000000" pitchFamily="50" charset="-128"/>
              </a:rPr>
            </a:br>
            <a:r>
              <a:rPr lang="ja-JP" altLang="en-US" sz="4000" dirty="0">
                <a:solidFill>
                  <a:srgbClr val="333399"/>
                </a:solidFill>
                <a:latin typeface="HGP創英角ｺﾞｼｯｸUB" panose="020B0900000000000000" pitchFamily="50" charset="-128"/>
                <a:ea typeface="HGP創英角ｺﾞｼｯｸUB" panose="020B0900000000000000" pitchFamily="50" charset="-128"/>
              </a:rPr>
              <a:t>個別国家</a:t>
            </a:r>
            <a:r>
              <a:rPr lang="en-US" altLang="ja-JP" sz="4000"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4000" dirty="0">
                <a:solidFill>
                  <a:srgbClr val="333399"/>
                </a:solidFill>
                <a:latin typeface="HGP創英角ｺﾞｼｯｸUB" panose="020B0900000000000000" pitchFamily="50" charset="-128"/>
                <a:ea typeface="HGP創英角ｺﾞｼｯｸUB" panose="020B0900000000000000" pitchFamily="50" charset="-128"/>
              </a:rPr>
              <a:t>群</a:t>
            </a:r>
            <a:r>
              <a:rPr lang="en-US" altLang="ja-JP" sz="4000"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4000" dirty="0">
                <a:solidFill>
                  <a:srgbClr val="333399"/>
                </a:solidFill>
                <a:latin typeface="HGP創英角ｺﾞｼｯｸUB" panose="020B0900000000000000" pitchFamily="50" charset="-128"/>
                <a:ea typeface="HGP創英角ｺﾞｼｯｸUB" panose="020B0900000000000000" pitchFamily="50" charset="-128"/>
              </a:rPr>
              <a:t>による制裁</a:t>
            </a:r>
            <a:br>
              <a:rPr lang="en-US" altLang="ja-JP" sz="4000" dirty="0">
                <a:solidFill>
                  <a:srgbClr val="333399"/>
                </a:solidFill>
                <a:latin typeface="HGP創英角ｺﾞｼｯｸUB" panose="020B0900000000000000" pitchFamily="50" charset="-128"/>
                <a:ea typeface="HGP創英角ｺﾞｼｯｸUB" panose="020B0900000000000000" pitchFamily="50" charset="-128"/>
              </a:rPr>
            </a:br>
            <a:r>
              <a:rPr lang="ja-JP" altLang="en-US" sz="2400" dirty="0">
                <a:solidFill>
                  <a:srgbClr val="333399"/>
                </a:solidFill>
                <a:latin typeface="HGP創英角ｺﾞｼｯｸUB" panose="020B0900000000000000" pitchFamily="50" charset="-128"/>
                <a:ea typeface="HGP創英角ｺﾞｼｯｸUB" panose="020B0900000000000000" pitchFamily="50" charset="-128"/>
              </a:rPr>
              <a:t>　</a:t>
            </a:r>
            <a:br>
              <a:rPr lang="en-US" altLang="ja-JP" sz="4000" dirty="0">
                <a:solidFill>
                  <a:srgbClr val="333399"/>
                </a:solidFill>
                <a:latin typeface="HGP創英角ｺﾞｼｯｸUB" panose="020B0900000000000000" pitchFamily="50" charset="-128"/>
                <a:ea typeface="HGP創英角ｺﾞｼｯｸUB" panose="020B0900000000000000" pitchFamily="50" charset="-128"/>
              </a:rPr>
            </a:br>
            <a:r>
              <a:rPr lang="ja-JP" altLang="en-US" sz="1600" dirty="0">
                <a:solidFill>
                  <a:srgbClr val="333399"/>
                </a:solidFill>
                <a:latin typeface="HGP創英角ｺﾞｼｯｸUB" panose="020B0900000000000000" pitchFamily="50" charset="-128"/>
                <a:ea typeface="HGP創英角ｺﾞｼｯｸUB" panose="020B0900000000000000" pitchFamily="50" charset="-128"/>
              </a:rPr>
              <a:t>　</a:t>
            </a:r>
          </a:p>
        </p:txBody>
      </p:sp>
      <p:sp>
        <p:nvSpPr>
          <p:cNvPr id="25603" name="Rectangle 3">
            <a:extLst>
              <a:ext uri="{FF2B5EF4-FFF2-40B4-BE49-F238E27FC236}">
                <a16:creationId xmlns:a16="http://schemas.microsoft.com/office/drawing/2014/main" id="{4ADCA62B-99E6-1695-45FD-0FC6F184D652}"/>
              </a:ext>
            </a:extLst>
          </p:cNvPr>
          <p:cNvSpPr>
            <a:spLocks noGrp="1" noChangeArrowheads="1"/>
          </p:cNvSpPr>
          <p:nvPr>
            <p:ph type="subTitle" idx="1"/>
          </p:nvPr>
        </p:nvSpPr>
        <p:spPr>
          <a:xfrm>
            <a:off x="539552" y="4221088"/>
            <a:ext cx="8352927" cy="2376264"/>
          </a:xfrm>
          <a:ln w="28575">
            <a:solidFill>
              <a:schemeClr val="tx1"/>
            </a:solidFill>
          </a:ln>
        </p:spPr>
        <p:txBody>
          <a:bodyPr>
            <a:normAutofit fontScale="92500" lnSpcReduction="20000"/>
          </a:bodyPr>
          <a:lstStyle/>
          <a:p>
            <a:pPr eaLnBrk="1" hangingPunct="1"/>
            <a:r>
              <a:rPr lang="ja-JP" altLang="en-US" sz="1300" dirty="0">
                <a:latin typeface="HGP創英角ｺﾞｼｯｸUB" panose="020B0900000000000000" pitchFamily="50" charset="-128"/>
                <a:ea typeface="HGP創英角ｺﾞｼｯｸUB" panose="020B0900000000000000" pitchFamily="50" charset="-128"/>
              </a:rPr>
              <a:t>　</a:t>
            </a:r>
            <a:endParaRPr lang="en-US" altLang="ja-JP" sz="1300" dirty="0">
              <a:latin typeface="HGP創英角ｺﾞｼｯｸUB" panose="020B0900000000000000" pitchFamily="50" charset="-128"/>
              <a:ea typeface="HGP創英角ｺﾞｼｯｸUB" panose="020B0900000000000000" pitchFamily="50" charset="-128"/>
            </a:endParaRPr>
          </a:p>
          <a:p>
            <a:pPr eaLnBrk="1" hangingPunct="1"/>
            <a:r>
              <a:rPr lang="ja-JP" altLang="en-US" sz="3900" dirty="0">
                <a:latin typeface="HGP創英角ｺﾞｼｯｸUB" panose="020B0900000000000000" pitchFamily="50" charset="-128"/>
                <a:ea typeface="HGP創英角ｺﾞｼｯｸUB" panose="020B0900000000000000" pitchFamily="50" charset="-128"/>
              </a:rPr>
              <a:t>「今、ウクライナ危機を考える」</a:t>
            </a:r>
          </a:p>
          <a:p>
            <a:pPr eaLnBrk="1" hangingPunct="1"/>
            <a:r>
              <a:rPr lang="ja-JP" altLang="en-US" sz="1000" dirty="0"/>
              <a:t>　</a:t>
            </a:r>
          </a:p>
          <a:p>
            <a:pPr eaLnBrk="1" hangingPunct="1"/>
            <a:r>
              <a:rPr lang="ja-JP" altLang="en-US" sz="3600" b="1" dirty="0">
                <a:solidFill>
                  <a:srgbClr val="FF0000"/>
                </a:solidFill>
              </a:rPr>
              <a:t>－国際法・国際関係からの視点－</a:t>
            </a:r>
            <a:endParaRPr lang="en-US" altLang="ja-JP" sz="3600" b="1" dirty="0">
              <a:solidFill>
                <a:srgbClr val="FF0000"/>
              </a:solidFill>
            </a:endParaRPr>
          </a:p>
          <a:p>
            <a:pPr marL="571500" indent="-571500" eaLnBrk="1" hangingPunct="1">
              <a:buFontTx/>
              <a:buChar char="-"/>
            </a:pPr>
            <a:endParaRPr lang="en-US" altLang="ja-JP" sz="3600" b="1" dirty="0">
              <a:solidFill>
                <a:srgbClr val="FF0000"/>
              </a:solidFill>
            </a:endParaRPr>
          </a:p>
          <a:p>
            <a:pPr eaLnBrk="1" hangingPunct="1"/>
            <a:r>
              <a:rPr lang="ja-JP" altLang="en-US" sz="3300" b="1" dirty="0">
                <a:solidFill>
                  <a:srgbClr val="333399"/>
                </a:solidFill>
              </a:rPr>
              <a:t>渡部茂己</a:t>
            </a:r>
          </a:p>
        </p:txBody>
      </p:sp>
      <p:sp>
        <p:nvSpPr>
          <p:cNvPr id="2" name="スライド番号プレースホルダー 1">
            <a:extLst>
              <a:ext uri="{FF2B5EF4-FFF2-40B4-BE49-F238E27FC236}">
                <a16:creationId xmlns:a16="http://schemas.microsoft.com/office/drawing/2014/main" id="{76E2C2C9-4E8D-4905-B4C2-309EDF20AD30}"/>
              </a:ext>
            </a:extLst>
          </p:cNvPr>
          <p:cNvSpPr>
            <a:spLocks noGrp="1"/>
          </p:cNvSpPr>
          <p:nvPr>
            <p:ph type="sldNum" sz="quarter" idx="12"/>
          </p:nvPr>
        </p:nvSpPr>
        <p:spPr/>
        <p:txBody>
          <a:bodyPr/>
          <a:lstStyle/>
          <a:p>
            <a:fld id="{9AF8D01C-F0EE-4214-9E6C-6A87D6D6057E}" type="slidenum">
              <a:rPr lang="en-US" altLang="ja-JP" smtClean="0"/>
              <a:pPr/>
              <a:t>1</a:t>
            </a:fld>
            <a:endParaRPr lang="en-US" altLang="ja-JP"/>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ADF0A50-29ED-41CD-8C92-069F641F2C04}"/>
              </a:ext>
            </a:extLst>
          </p:cNvPr>
          <p:cNvSpPr>
            <a:spLocks noGrp="1"/>
          </p:cNvSpPr>
          <p:nvPr>
            <p:ph type="sldNum" sz="quarter" idx="12"/>
          </p:nvPr>
        </p:nvSpPr>
        <p:spPr/>
        <p:txBody>
          <a:bodyPr/>
          <a:lstStyle/>
          <a:p>
            <a:fld id="{4EF71DBD-1784-4570-AE72-A0C63177990B}" type="slidenum">
              <a:rPr lang="en-US" altLang="ja-JP" smtClean="0"/>
              <a:pPr/>
              <a:t>10</a:t>
            </a:fld>
            <a:endParaRPr lang="en-US" altLang="ja-JP"/>
          </a:p>
        </p:txBody>
      </p:sp>
      <p:sp>
        <p:nvSpPr>
          <p:cNvPr id="7" name="Rectangle 3">
            <a:extLst>
              <a:ext uri="{FF2B5EF4-FFF2-40B4-BE49-F238E27FC236}">
                <a16:creationId xmlns:a16="http://schemas.microsoft.com/office/drawing/2014/main" id="{F02EB3B4-07FD-4CB3-89CE-D5EE0159FC7A}"/>
              </a:ext>
            </a:extLst>
          </p:cNvPr>
          <p:cNvSpPr txBox="1">
            <a:spLocks noChangeArrowheads="1"/>
          </p:cNvSpPr>
          <p:nvPr/>
        </p:nvSpPr>
        <p:spPr bwMode="auto">
          <a:xfrm>
            <a:off x="125760" y="404664"/>
            <a:ext cx="8892480"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kumimoji="1" sz="2300">
                <a:solidFill>
                  <a:schemeClr val="tx1"/>
                </a:solidFill>
                <a:latin typeface="+mn-lt"/>
                <a:ea typeface="+mn-ea"/>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None/>
            </a:pPr>
            <a:r>
              <a:rPr lang="ja-JP" altLang="en-US" sz="3200" b="1" kern="0" dirty="0">
                <a:latin typeface="FMゴシック体" pitchFamily="49" charset="-128"/>
                <a:ea typeface="FMゴシック体" pitchFamily="49" charset="-128"/>
              </a:rPr>
              <a:t>  </a:t>
            </a:r>
            <a:r>
              <a:rPr lang="ja-JP" altLang="en-US" sz="3200" b="1" kern="0" dirty="0">
                <a:solidFill>
                  <a:srgbClr val="333399"/>
                </a:solidFill>
                <a:latin typeface="FMゴシック体" pitchFamily="49" charset="-128"/>
                <a:ea typeface="FMゴシック体" pitchFamily="49" charset="-128"/>
              </a:rPr>
              <a:t>「個別的安全保障」と「集団的安全保障」 　</a:t>
            </a:r>
            <a:endParaRPr lang="en-US" altLang="ja-JP" sz="3200" b="1" kern="0" dirty="0">
              <a:solidFill>
                <a:srgbClr val="333399"/>
              </a:solidFill>
              <a:latin typeface="FMゴシック体" pitchFamily="49" charset="-128"/>
              <a:ea typeface="FMゴシック体" pitchFamily="49" charset="-128"/>
            </a:endParaRPr>
          </a:p>
          <a:p>
            <a:pPr eaLnBrk="1" hangingPunct="1">
              <a:buFont typeface="Wingdings" panose="05000000000000000000" pitchFamily="2" charset="2"/>
              <a:buNone/>
            </a:pPr>
            <a:r>
              <a:rPr lang="ja-JP" altLang="en-US" sz="3200" b="1" kern="0" dirty="0">
                <a:latin typeface="FMゴシック体" pitchFamily="49" charset="-128"/>
                <a:ea typeface="FMゴシック体" pitchFamily="49" charset="-128"/>
              </a:rPr>
              <a:t>　　の違い　</a:t>
            </a:r>
            <a:r>
              <a:rPr lang="ja-JP" altLang="en-US" sz="1400" b="1" kern="0" dirty="0">
                <a:latin typeface="FMゴシック体" pitchFamily="49" charset="-128"/>
                <a:ea typeface="FMゴシック体" pitchFamily="49" charset="-128"/>
              </a:rPr>
              <a:t>　</a:t>
            </a:r>
            <a:r>
              <a:rPr lang="ja-JP" altLang="en-US" sz="3200" b="1" kern="0" dirty="0" err="1">
                <a:latin typeface="FMゴシック体" pitchFamily="49" charset="-128"/>
                <a:ea typeface="FMゴシック体" pitchFamily="49" charset="-128"/>
              </a:rPr>
              <a:t>ー</a:t>
            </a:r>
            <a:r>
              <a:rPr lang="ja-JP" altLang="en-US" sz="3200" b="1" kern="0" dirty="0">
                <a:latin typeface="FMゴシック体" pitchFamily="49" charset="-128"/>
                <a:ea typeface="FMゴシック体" pitchFamily="49" charset="-128"/>
              </a:rPr>
              <a:t>①個別的安全保障とは？</a:t>
            </a:r>
            <a:r>
              <a:rPr lang="ja-JP" altLang="en-US" sz="3200" b="1" kern="0" dirty="0" err="1">
                <a:latin typeface="FMゴシック体" pitchFamily="49" charset="-128"/>
                <a:ea typeface="FMゴシック体" pitchFamily="49" charset="-128"/>
              </a:rPr>
              <a:t>ー</a:t>
            </a:r>
            <a:endParaRPr lang="ja-JP" altLang="en-US" sz="3200" b="1" kern="0" dirty="0">
              <a:latin typeface="FMゴシック体" pitchFamily="49" charset="-128"/>
              <a:ea typeface="FMゴシック体" pitchFamily="49" charset="-128"/>
            </a:endParaRPr>
          </a:p>
          <a:p>
            <a:pPr eaLnBrk="1" hangingPunct="1">
              <a:buFont typeface="Wingdings" panose="05000000000000000000" pitchFamily="2" charset="2"/>
              <a:buNone/>
            </a:pPr>
            <a:endParaRPr lang="ja-JP" altLang="en-US" sz="1600" kern="0" dirty="0">
              <a:latin typeface="FMゴシック体" pitchFamily="49" charset="-128"/>
              <a:ea typeface="FMゴシック体" pitchFamily="49" charset="-128"/>
            </a:endParaRPr>
          </a:p>
          <a:p>
            <a:pPr algn="ctr" eaLnBrk="1" hangingPunct="1">
              <a:buFont typeface="Wingdings" panose="05000000000000000000" pitchFamily="2" charset="2"/>
              <a:buNone/>
            </a:pPr>
            <a:r>
              <a:rPr lang="ja-JP" altLang="en-US" sz="1400" kern="0" dirty="0">
                <a:solidFill>
                  <a:srgbClr val="333399"/>
                </a:solidFill>
                <a:latin typeface="HGS創英角ｺﾞｼｯｸUB" panose="020B0900000000000000" pitchFamily="50" charset="-128"/>
                <a:ea typeface="HGS創英角ｺﾞｼｯｸUB" panose="020B0900000000000000" pitchFamily="50" charset="-128"/>
              </a:rPr>
              <a:t>　</a:t>
            </a:r>
            <a:endParaRPr lang="en-US" altLang="ja-JP" sz="1400" kern="0" dirty="0">
              <a:solidFill>
                <a:srgbClr val="333399"/>
              </a:solidFill>
              <a:latin typeface="HGS創英角ｺﾞｼｯｸUB" panose="020B0900000000000000" pitchFamily="50" charset="-128"/>
              <a:ea typeface="HGS創英角ｺﾞｼｯｸUB" panose="020B0900000000000000" pitchFamily="50" charset="-128"/>
            </a:endParaRPr>
          </a:p>
          <a:p>
            <a:pPr algn="ctr" eaLnBrk="1" hangingPunct="1">
              <a:buFont typeface="Wingdings" panose="05000000000000000000" pitchFamily="2" charset="2"/>
              <a:buNone/>
            </a:pPr>
            <a:r>
              <a:rPr lang="ja-JP" altLang="en-US" sz="4800" kern="0" dirty="0">
                <a:solidFill>
                  <a:srgbClr val="333399"/>
                </a:solidFill>
                <a:latin typeface="HGS創英角ｺﾞｼｯｸUB" panose="020B0900000000000000" pitchFamily="50" charset="-128"/>
                <a:ea typeface="HGS創英角ｺﾞｼｯｸUB" panose="020B0900000000000000" pitchFamily="50" charset="-128"/>
              </a:rPr>
              <a:t>個別的安全保障</a:t>
            </a:r>
            <a:r>
              <a:rPr lang="ja-JP" altLang="en-US" sz="4400" b="1" kern="0" dirty="0">
                <a:solidFill>
                  <a:srgbClr val="333399"/>
                </a:solidFill>
                <a:latin typeface="HGS創英角ｺﾞｼｯｸUB" panose="020B0900000000000000" pitchFamily="50" charset="-128"/>
                <a:ea typeface="HGS創英角ｺﾞｼｯｸUB" panose="020B0900000000000000" pitchFamily="50" charset="-128"/>
              </a:rPr>
              <a:t>は</a:t>
            </a:r>
            <a:r>
              <a:rPr lang="ja-JP" altLang="en-US" sz="4000" b="1" kern="0" dirty="0">
                <a:solidFill>
                  <a:srgbClr val="333399"/>
                </a:solidFill>
                <a:latin typeface="HGS創英角ｺﾞｼｯｸUB" panose="020B0900000000000000" pitchFamily="50" charset="-128"/>
                <a:ea typeface="HGS創英角ｺﾞｼｯｸUB" panose="020B0900000000000000" pitchFamily="50" charset="-128"/>
              </a:rPr>
              <a:t>、</a:t>
            </a:r>
          </a:p>
          <a:p>
            <a:pPr algn="ctr" eaLnBrk="1" hangingPunct="1">
              <a:buFont typeface="Wingdings" panose="05000000000000000000" pitchFamily="2" charset="2"/>
              <a:buNone/>
            </a:pPr>
            <a:r>
              <a:rPr lang="ja-JP" altLang="en-US" sz="1000" kern="0" dirty="0">
                <a:latin typeface="FMゴシック体" pitchFamily="49" charset="-128"/>
                <a:ea typeface="FMゴシック体" pitchFamily="49" charset="-128"/>
              </a:rPr>
              <a:t>   　　　</a:t>
            </a:r>
          </a:p>
          <a:p>
            <a:pPr eaLnBrk="1" hangingPunct="1">
              <a:buFont typeface="Wingdings" panose="05000000000000000000" pitchFamily="2" charset="2"/>
              <a:buNone/>
            </a:pPr>
            <a:r>
              <a:rPr lang="ja-JP" altLang="en-US" sz="3200" kern="0" dirty="0">
                <a:latin typeface="FMゴシック体" pitchFamily="49" charset="-128"/>
                <a:ea typeface="FMゴシック体" pitchFamily="49" charset="-128"/>
              </a:rPr>
              <a:t> </a:t>
            </a:r>
            <a:r>
              <a:rPr lang="ja-JP" altLang="en-US" sz="4000" kern="0" dirty="0">
                <a:latin typeface="HGP創英角ｺﾞｼｯｸUB" panose="020B0900000000000000" pitchFamily="50" charset="-128"/>
                <a:ea typeface="HGP創英角ｺﾞｼｯｸUB" panose="020B0900000000000000" pitchFamily="50" charset="-128"/>
              </a:rPr>
              <a:t>各個別国家が単独</a:t>
            </a:r>
            <a:r>
              <a:rPr lang="ja-JP" altLang="en-US" sz="3200" kern="0" dirty="0">
                <a:latin typeface="HGP創英角ｺﾞｼｯｸUB" panose="020B0900000000000000" pitchFamily="50" charset="-128"/>
                <a:ea typeface="HGP創英角ｺﾞｼｯｸUB" panose="020B0900000000000000" pitchFamily="50" charset="-128"/>
              </a:rPr>
              <a:t>で、または</a:t>
            </a:r>
            <a:r>
              <a:rPr lang="ja-JP" altLang="en-US" sz="4000" kern="0" dirty="0">
                <a:latin typeface="HGP創英角ｺﾞｼｯｸUB" panose="020B0900000000000000" pitchFamily="50" charset="-128"/>
                <a:ea typeface="HGP創英角ｺﾞｼｯｸUB" panose="020B0900000000000000" pitchFamily="50" charset="-128"/>
              </a:rPr>
              <a:t>同盟</a:t>
            </a:r>
            <a:r>
              <a:rPr lang="ja-JP" altLang="en-US" sz="3200" kern="0" dirty="0">
                <a:latin typeface="HGP創英角ｺﾞｼｯｸUB" panose="020B0900000000000000" pitchFamily="50" charset="-128"/>
                <a:ea typeface="HGP創英角ｺﾞｼｯｸUB" panose="020B0900000000000000" pitchFamily="50" charset="-128"/>
              </a:rPr>
              <a:t>することで</a:t>
            </a:r>
            <a:r>
              <a:rPr lang="ja-JP" altLang="en-US" sz="3200" kern="0" dirty="0">
                <a:latin typeface="FMゴシック体" pitchFamily="49" charset="-128"/>
                <a:ea typeface="FMゴシック体" pitchFamily="49" charset="-128"/>
              </a:rPr>
              <a:t>、</a:t>
            </a:r>
          </a:p>
          <a:p>
            <a:pPr eaLnBrk="1" hangingPunct="1">
              <a:buFont typeface="Wingdings" panose="05000000000000000000" pitchFamily="2" charset="2"/>
              <a:buNone/>
            </a:pPr>
            <a:r>
              <a:rPr lang="ja-JP" altLang="en-US" sz="3200" b="1" kern="0" dirty="0">
                <a:latin typeface="FMゴシック体" pitchFamily="49" charset="-128"/>
                <a:ea typeface="FMゴシック体" pitchFamily="49" charset="-128"/>
              </a:rPr>
              <a:t> 　</a:t>
            </a:r>
            <a:r>
              <a:rPr lang="en-US" altLang="ja-JP" sz="3200" b="1" kern="0" dirty="0">
                <a:latin typeface="FMゴシック体" pitchFamily="49" charset="-128"/>
                <a:ea typeface="FMゴシック体" pitchFamily="49" charset="-128"/>
              </a:rPr>
              <a:t>(</a:t>
            </a:r>
            <a:r>
              <a:rPr lang="ja-JP" altLang="en-US" sz="3200" b="1" kern="0" dirty="0">
                <a:latin typeface="FMゴシック体" pitchFamily="49" charset="-128"/>
                <a:ea typeface="FMゴシック体" pitchFamily="49" charset="-128"/>
              </a:rPr>
              <a:t>仮想</a:t>
            </a:r>
            <a:r>
              <a:rPr lang="en-US" altLang="ja-JP" sz="3200" b="1" kern="0" dirty="0">
                <a:latin typeface="FMゴシック体" pitchFamily="49" charset="-128"/>
                <a:ea typeface="FMゴシック体" pitchFamily="49" charset="-128"/>
              </a:rPr>
              <a:t>)</a:t>
            </a:r>
            <a:r>
              <a:rPr lang="ja-JP" altLang="en-US" sz="4000" kern="0" dirty="0">
                <a:solidFill>
                  <a:srgbClr val="FF0000"/>
                </a:solidFill>
                <a:latin typeface="HGS創英角ｺﾞｼｯｸUB" panose="020B0900000000000000" pitchFamily="50" charset="-128"/>
                <a:ea typeface="HGS創英角ｺﾞｼｯｸUB" panose="020B0900000000000000" pitchFamily="50" charset="-128"/>
              </a:rPr>
              <a:t>敵国</a:t>
            </a:r>
            <a:r>
              <a:rPr lang="en-US" altLang="ja-JP" sz="3200" b="1" kern="0" dirty="0">
                <a:latin typeface="FMゴシック体" pitchFamily="49" charset="-128"/>
                <a:ea typeface="FMゴシック体" pitchFamily="49" charset="-128"/>
              </a:rPr>
              <a:t>(</a:t>
            </a:r>
            <a:r>
              <a:rPr lang="ja-JP" altLang="en-US" sz="3200" b="1" kern="0" dirty="0">
                <a:latin typeface="FMゴシック体" pitchFamily="49" charset="-128"/>
                <a:ea typeface="FMゴシック体" pitchFamily="49" charset="-128"/>
              </a:rPr>
              <a:t>群</a:t>
            </a:r>
            <a:r>
              <a:rPr lang="en-US" altLang="ja-JP" sz="3200" b="1" kern="0" dirty="0">
                <a:latin typeface="FMゴシック体" pitchFamily="49" charset="-128"/>
                <a:ea typeface="FMゴシック体" pitchFamily="49" charset="-128"/>
              </a:rPr>
              <a:t>)</a:t>
            </a:r>
            <a:r>
              <a:rPr lang="ja-JP" altLang="en-US" sz="3200" b="1" kern="0" dirty="0">
                <a:latin typeface="FMゴシック体" pitchFamily="49" charset="-128"/>
                <a:ea typeface="FMゴシック体" pitchFamily="49" charset="-128"/>
              </a:rPr>
              <a:t>との</a:t>
            </a:r>
            <a:r>
              <a:rPr lang="ja-JP" altLang="en-US" sz="4000" b="1" kern="0" dirty="0">
                <a:solidFill>
                  <a:srgbClr val="333399"/>
                </a:solidFill>
                <a:latin typeface="AR悠々ゴシック体E" pitchFamily="49" charset="-128"/>
                <a:ea typeface="AR悠々ゴシック体E" pitchFamily="49" charset="-128"/>
              </a:rPr>
              <a:t>勢力均衡</a:t>
            </a:r>
            <a:r>
              <a:rPr lang="en-US" altLang="ja-JP" sz="3200" b="1" kern="0" dirty="0">
                <a:solidFill>
                  <a:srgbClr val="333399"/>
                </a:solidFill>
                <a:latin typeface="FMゴシック体" pitchFamily="49" charset="-128"/>
                <a:ea typeface="FMゴシック体" pitchFamily="49" charset="-128"/>
              </a:rPr>
              <a:t>(balance of </a:t>
            </a:r>
            <a:r>
              <a:rPr lang="ja-JP" altLang="en-US" sz="3200" b="1" kern="0" dirty="0">
                <a:solidFill>
                  <a:srgbClr val="333399"/>
                </a:solidFill>
                <a:latin typeface="FMゴシック体" pitchFamily="49" charset="-128"/>
                <a:ea typeface="FMゴシック体" pitchFamily="49" charset="-128"/>
              </a:rPr>
              <a:t>　　</a:t>
            </a:r>
            <a:endParaRPr lang="en-US" altLang="ja-JP" sz="3200" b="1" kern="0" dirty="0">
              <a:solidFill>
                <a:srgbClr val="333399"/>
              </a:solidFill>
              <a:latin typeface="FMゴシック体" pitchFamily="49" charset="-128"/>
              <a:ea typeface="FMゴシック体" pitchFamily="49" charset="-128"/>
            </a:endParaRPr>
          </a:p>
          <a:p>
            <a:pPr eaLnBrk="1" hangingPunct="1">
              <a:buFont typeface="Wingdings" panose="05000000000000000000" pitchFamily="2" charset="2"/>
              <a:buNone/>
            </a:pPr>
            <a:r>
              <a:rPr lang="ja-JP" altLang="en-US" sz="3200" b="1" kern="0" dirty="0">
                <a:solidFill>
                  <a:srgbClr val="333399"/>
                </a:solidFill>
                <a:latin typeface="FMゴシック体" pitchFamily="49" charset="-128"/>
                <a:ea typeface="FMゴシック体" pitchFamily="49" charset="-128"/>
              </a:rPr>
              <a:t>　　</a:t>
            </a:r>
            <a:r>
              <a:rPr lang="en-US" altLang="ja-JP" sz="3200" b="1" kern="0" dirty="0">
                <a:solidFill>
                  <a:srgbClr val="333399"/>
                </a:solidFill>
                <a:latin typeface="FMゴシック体" pitchFamily="49" charset="-128"/>
                <a:ea typeface="FMゴシック体" pitchFamily="49" charset="-128"/>
              </a:rPr>
              <a:t>power)</a:t>
            </a:r>
            <a:r>
              <a:rPr lang="ja-JP" altLang="en-US" sz="3200" b="1" kern="0" dirty="0">
                <a:latin typeface="FMゴシック体" pitchFamily="49" charset="-128"/>
                <a:ea typeface="FMゴシック体" pitchFamily="49" charset="-128"/>
              </a:rPr>
              <a:t> を保つことにより</a:t>
            </a:r>
            <a:r>
              <a:rPr lang="en-US" altLang="ja-JP" sz="3200" kern="0" dirty="0">
                <a:latin typeface="FMゴシック体" pitchFamily="49" charset="-128"/>
                <a:ea typeface="FMゴシック体" pitchFamily="49" charset="-128"/>
              </a:rPr>
              <a:t>【</a:t>
            </a:r>
            <a:r>
              <a:rPr lang="ja-JP" altLang="en-US" sz="3200" b="1" kern="0" dirty="0">
                <a:solidFill>
                  <a:srgbClr val="00B050"/>
                </a:solidFill>
                <a:latin typeface="AR悠々ゴシック体E" pitchFamily="49" charset="-128"/>
                <a:ea typeface="AR悠々ゴシック体E" pitchFamily="49" charset="-128"/>
              </a:rPr>
              <a:t>手段</a:t>
            </a:r>
            <a:r>
              <a:rPr lang="en-US" altLang="ja-JP" sz="3200" kern="0" dirty="0">
                <a:latin typeface="FMゴシック体" pitchFamily="49" charset="-128"/>
                <a:ea typeface="FMゴシック体" pitchFamily="49" charset="-128"/>
              </a:rPr>
              <a:t>】</a:t>
            </a:r>
          </a:p>
          <a:p>
            <a:pPr algn="ctr" eaLnBrk="1" hangingPunct="1">
              <a:buFont typeface="Wingdings" panose="05000000000000000000" pitchFamily="2" charset="2"/>
              <a:buNone/>
            </a:pPr>
            <a:r>
              <a:rPr lang="ja-JP" altLang="en-US" sz="2000" kern="0" dirty="0">
                <a:latin typeface="FMゴシック体" pitchFamily="49" charset="-128"/>
                <a:ea typeface="FMゴシック体" pitchFamily="49" charset="-128"/>
              </a:rPr>
              <a:t>　</a:t>
            </a:r>
            <a:endParaRPr lang="en-US" altLang="ja-JP" sz="2000" kern="0" dirty="0">
              <a:latin typeface="FMゴシック体" pitchFamily="49" charset="-128"/>
              <a:ea typeface="FMゴシック体" pitchFamily="49" charset="-128"/>
            </a:endParaRPr>
          </a:p>
          <a:p>
            <a:pPr algn="ctr" eaLnBrk="1" hangingPunct="1">
              <a:buFont typeface="Wingdings" panose="05000000000000000000" pitchFamily="2" charset="2"/>
              <a:buNone/>
            </a:pPr>
            <a:r>
              <a:rPr lang="ja-JP" altLang="en-US" sz="4400" kern="0" dirty="0">
                <a:latin typeface="HGP創英角ｺﾞｼｯｸUB" panose="020B0900000000000000" pitchFamily="50" charset="-128"/>
                <a:ea typeface="HGP創英角ｺﾞｼｯｸUB" panose="020B0900000000000000" pitchFamily="50" charset="-128"/>
              </a:rPr>
              <a:t>自国の安全</a:t>
            </a:r>
            <a:r>
              <a:rPr lang="ja-JP" altLang="en-US" sz="4400" b="1" kern="0" dirty="0">
                <a:latin typeface="FMゴシック体" pitchFamily="49" charset="-128"/>
                <a:ea typeface="FMゴシック体" pitchFamily="49" charset="-128"/>
              </a:rPr>
              <a:t>を保障すること</a:t>
            </a:r>
            <a:r>
              <a:rPr lang="en-US" altLang="ja-JP" sz="3600" b="1" kern="0" dirty="0">
                <a:latin typeface="FMゴシック体" pitchFamily="49" charset="-128"/>
                <a:ea typeface="FMゴシック体" pitchFamily="49" charset="-128"/>
              </a:rPr>
              <a:t>【</a:t>
            </a:r>
            <a:r>
              <a:rPr lang="ja-JP" altLang="en-US" sz="3600" b="1" kern="0" dirty="0">
                <a:solidFill>
                  <a:srgbClr val="00B050"/>
                </a:solidFill>
                <a:latin typeface="AR悠々ゴシック体E" pitchFamily="49" charset="-128"/>
                <a:ea typeface="AR悠々ゴシック体E" pitchFamily="49" charset="-128"/>
              </a:rPr>
              <a:t>目的</a:t>
            </a:r>
            <a:r>
              <a:rPr lang="en-US" altLang="ja-JP" sz="3600" b="1" kern="0" dirty="0">
                <a:latin typeface="FMゴシック体" pitchFamily="49" charset="-128"/>
                <a:ea typeface="FMゴシック体" pitchFamily="49" charset="-128"/>
              </a:rPr>
              <a:t>】</a:t>
            </a:r>
            <a:endParaRPr lang="ja-JP" altLang="en-US" sz="3600" b="1" kern="0" dirty="0">
              <a:latin typeface="FMゴシック体" pitchFamily="49" charset="-128"/>
              <a:ea typeface="FMゴシック体" pitchFamily="49" charset="-128"/>
            </a:endParaRPr>
          </a:p>
        </p:txBody>
      </p:sp>
    </p:spTree>
    <p:extLst>
      <p:ext uri="{BB962C8B-B14F-4D97-AF65-F5344CB8AC3E}">
        <p14:creationId xmlns:p14="http://schemas.microsoft.com/office/powerpoint/2010/main" val="531866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ADF0A50-29ED-41CD-8C92-069F641F2C04}"/>
              </a:ext>
            </a:extLst>
          </p:cNvPr>
          <p:cNvSpPr>
            <a:spLocks noGrp="1"/>
          </p:cNvSpPr>
          <p:nvPr>
            <p:ph type="sldNum" sz="quarter" idx="12"/>
          </p:nvPr>
        </p:nvSpPr>
        <p:spPr/>
        <p:txBody>
          <a:bodyPr/>
          <a:lstStyle/>
          <a:p>
            <a:fld id="{4EF71DBD-1784-4570-AE72-A0C63177990B}" type="slidenum">
              <a:rPr lang="en-US" altLang="ja-JP" smtClean="0"/>
              <a:pPr/>
              <a:t>11</a:t>
            </a:fld>
            <a:endParaRPr lang="en-US" altLang="ja-JP"/>
          </a:p>
        </p:txBody>
      </p:sp>
      <p:sp>
        <p:nvSpPr>
          <p:cNvPr id="4" name="Rectangle 3">
            <a:extLst>
              <a:ext uri="{FF2B5EF4-FFF2-40B4-BE49-F238E27FC236}">
                <a16:creationId xmlns:a16="http://schemas.microsoft.com/office/drawing/2014/main" id="{463F43DF-487C-41CE-91FA-DD5D244DE8AB}"/>
              </a:ext>
            </a:extLst>
          </p:cNvPr>
          <p:cNvSpPr txBox="1">
            <a:spLocks noChangeArrowheads="1"/>
          </p:cNvSpPr>
          <p:nvPr/>
        </p:nvSpPr>
        <p:spPr>
          <a:xfrm>
            <a:off x="144462" y="332655"/>
            <a:ext cx="8855075" cy="64418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fontAlgn="auto">
              <a:spcAft>
                <a:spcPts val="0"/>
              </a:spcAft>
              <a:buFont typeface="Wingdings" panose="05000000000000000000" pitchFamily="2" charset="2"/>
              <a:buNone/>
            </a:pPr>
            <a:r>
              <a:rPr lang="ja-JP" altLang="en-US" sz="3200" b="1" dirty="0">
                <a:solidFill>
                  <a:srgbClr val="333399"/>
                </a:solidFill>
                <a:latin typeface="FMゴシック体" pitchFamily="49" charset="-128"/>
                <a:ea typeface="FMゴシック体" pitchFamily="49" charset="-128"/>
              </a:rPr>
              <a:t>「個別的安全保障」と「集団的安全保障」 </a:t>
            </a:r>
            <a:r>
              <a:rPr lang="ja-JP" altLang="en-US" sz="3200" b="1" dirty="0">
                <a:latin typeface="FMゴシック体" pitchFamily="49" charset="-128"/>
                <a:ea typeface="FMゴシック体" pitchFamily="49" charset="-128"/>
              </a:rPr>
              <a:t>　</a:t>
            </a:r>
          </a:p>
          <a:p>
            <a:pPr algn="ctr" fontAlgn="auto">
              <a:spcAft>
                <a:spcPts val="0"/>
              </a:spcAft>
              <a:buFont typeface="Wingdings" panose="05000000000000000000" pitchFamily="2" charset="2"/>
              <a:buNone/>
            </a:pPr>
            <a:r>
              <a:rPr lang="ja-JP" altLang="en-US" sz="3200" b="1" dirty="0">
                <a:latin typeface="FMゴシック体" pitchFamily="49" charset="-128"/>
                <a:ea typeface="FMゴシック体" pitchFamily="49" charset="-128"/>
              </a:rPr>
              <a:t>の違い　</a:t>
            </a:r>
            <a:r>
              <a:rPr lang="ja-JP" altLang="en-US" sz="3600" b="1" dirty="0" err="1">
                <a:latin typeface="FMゴシック体" pitchFamily="49" charset="-128"/>
                <a:ea typeface="FMゴシック体" pitchFamily="49" charset="-128"/>
              </a:rPr>
              <a:t>ー</a:t>
            </a:r>
            <a:r>
              <a:rPr lang="ja-JP" altLang="en-US" sz="3600" b="1" dirty="0">
                <a:latin typeface="FMゴシック体" pitchFamily="49" charset="-128"/>
                <a:ea typeface="FMゴシック体" pitchFamily="49" charset="-128"/>
              </a:rPr>
              <a:t>②集団安全保障とは？</a:t>
            </a:r>
            <a:r>
              <a:rPr lang="ja-JP" altLang="en-US" sz="3600" b="1" dirty="0" err="1">
                <a:latin typeface="FMゴシック体" pitchFamily="49" charset="-128"/>
                <a:ea typeface="FMゴシック体" pitchFamily="49" charset="-128"/>
              </a:rPr>
              <a:t>ー</a:t>
            </a:r>
            <a:endParaRPr lang="ja-JP" altLang="en-US" sz="3600" b="1" dirty="0">
              <a:latin typeface="FMゴシック体" pitchFamily="49" charset="-128"/>
              <a:ea typeface="FMゴシック体" pitchFamily="49" charset="-128"/>
            </a:endParaRPr>
          </a:p>
          <a:p>
            <a:pPr algn="ctr" fontAlgn="auto">
              <a:spcAft>
                <a:spcPts val="0"/>
              </a:spcAft>
              <a:buFont typeface="Wingdings" panose="05000000000000000000" pitchFamily="2" charset="2"/>
              <a:buNone/>
            </a:pPr>
            <a:endParaRPr lang="ja-JP" altLang="en-US" sz="1800" dirty="0">
              <a:latin typeface="FMゴシック体" pitchFamily="49" charset="-128"/>
              <a:ea typeface="FMゴシック体" pitchFamily="49" charset="-128"/>
            </a:endParaRPr>
          </a:p>
          <a:p>
            <a:pPr algn="ctr" fontAlgn="auto">
              <a:spcAft>
                <a:spcPts val="0"/>
              </a:spcAft>
              <a:buFont typeface="Wingdings" panose="05000000000000000000" pitchFamily="2" charset="2"/>
              <a:buNone/>
            </a:pPr>
            <a:r>
              <a:rPr lang="ja-JP" altLang="en-US" sz="800" dirty="0">
                <a:latin typeface="FMゴシック体" pitchFamily="49" charset="-128"/>
                <a:ea typeface="FMゴシック体" pitchFamily="49" charset="-128"/>
              </a:rPr>
              <a:t>  　</a:t>
            </a:r>
          </a:p>
          <a:p>
            <a:pPr algn="ctr" fontAlgn="auto">
              <a:spcAft>
                <a:spcPts val="0"/>
              </a:spcAft>
              <a:buFont typeface="Wingdings" panose="05000000000000000000" pitchFamily="2" charset="2"/>
              <a:buNone/>
            </a:pPr>
            <a:r>
              <a:rPr lang="ja-JP" altLang="en-US" sz="4800" dirty="0">
                <a:solidFill>
                  <a:srgbClr val="333399"/>
                </a:solidFill>
                <a:latin typeface="HGS創英角ｺﾞｼｯｸUB" panose="020B0900000000000000" pitchFamily="50" charset="-128"/>
                <a:ea typeface="HGS創英角ｺﾞｼｯｸUB" panose="020B0900000000000000" pitchFamily="50" charset="-128"/>
              </a:rPr>
              <a:t>集団</a:t>
            </a:r>
            <a:r>
              <a:rPr lang="en-US" altLang="ja-JP" sz="4000" dirty="0">
                <a:solidFill>
                  <a:srgbClr val="333399"/>
                </a:solidFill>
                <a:latin typeface="HGS創英角ｺﾞｼｯｸUB" panose="020B0900000000000000" pitchFamily="50" charset="-128"/>
                <a:ea typeface="HGS創英角ｺﾞｼｯｸUB" panose="020B0900000000000000" pitchFamily="50" charset="-128"/>
              </a:rPr>
              <a:t>(</a:t>
            </a:r>
            <a:r>
              <a:rPr lang="ja-JP" altLang="en-US" sz="4000" dirty="0">
                <a:solidFill>
                  <a:srgbClr val="333399"/>
                </a:solidFill>
                <a:latin typeface="HGS創英角ｺﾞｼｯｸUB" panose="020B0900000000000000" pitchFamily="50" charset="-128"/>
                <a:ea typeface="HGS創英角ｺﾞｼｯｸUB" panose="020B0900000000000000" pitchFamily="50" charset="-128"/>
              </a:rPr>
              <a:t>的</a:t>
            </a:r>
            <a:r>
              <a:rPr lang="en-US" altLang="ja-JP" sz="4000" dirty="0">
                <a:solidFill>
                  <a:srgbClr val="333399"/>
                </a:solidFill>
                <a:latin typeface="HGS創英角ｺﾞｼｯｸUB" panose="020B0900000000000000" pitchFamily="50" charset="-128"/>
                <a:ea typeface="HGS創英角ｺﾞｼｯｸUB" panose="020B0900000000000000" pitchFamily="50" charset="-128"/>
              </a:rPr>
              <a:t>)</a:t>
            </a:r>
            <a:r>
              <a:rPr lang="ja-JP" altLang="en-US" sz="4800" dirty="0">
                <a:solidFill>
                  <a:srgbClr val="333399"/>
                </a:solidFill>
                <a:latin typeface="HGS創英角ｺﾞｼｯｸUB" panose="020B0900000000000000" pitchFamily="50" charset="-128"/>
                <a:ea typeface="HGS創英角ｺﾞｼｯｸUB" panose="020B0900000000000000" pitchFamily="50" charset="-128"/>
              </a:rPr>
              <a:t>安全保障は</a:t>
            </a:r>
            <a:r>
              <a:rPr lang="ja-JP" altLang="en-US" sz="4000" b="1" dirty="0">
                <a:solidFill>
                  <a:srgbClr val="333399"/>
                </a:solidFill>
                <a:latin typeface="HGS創英角ｺﾞｼｯｸUB" panose="020B0900000000000000" pitchFamily="50" charset="-128"/>
                <a:ea typeface="HGS創英角ｺﾞｼｯｸUB" panose="020B0900000000000000" pitchFamily="50" charset="-128"/>
              </a:rPr>
              <a:t>、</a:t>
            </a:r>
          </a:p>
          <a:p>
            <a:pPr algn="ctr" fontAlgn="auto">
              <a:spcAft>
                <a:spcPts val="0"/>
              </a:spcAft>
              <a:buFont typeface="Wingdings" panose="05000000000000000000" pitchFamily="2" charset="2"/>
              <a:buNone/>
            </a:pPr>
            <a:r>
              <a:rPr lang="ja-JP" altLang="en-US" sz="2000" dirty="0">
                <a:latin typeface="FMゴシック体" pitchFamily="49" charset="-128"/>
                <a:ea typeface="FMゴシック体" pitchFamily="49" charset="-128"/>
              </a:rPr>
              <a:t>  </a:t>
            </a:r>
          </a:p>
          <a:p>
            <a:pPr fontAlgn="auto">
              <a:spcAft>
                <a:spcPts val="0"/>
              </a:spcAft>
              <a:buFont typeface="Wingdings" panose="05000000000000000000" pitchFamily="2" charset="2"/>
              <a:buNone/>
            </a:pPr>
            <a:r>
              <a:rPr lang="ja-JP" altLang="en-US" sz="3200" dirty="0">
                <a:latin typeface="FMゴシック体" pitchFamily="49" charset="-128"/>
                <a:ea typeface="FMゴシック体" pitchFamily="49" charset="-128"/>
              </a:rPr>
              <a:t>  　</a:t>
            </a:r>
            <a:r>
              <a:rPr lang="ja-JP" altLang="en-US" sz="4400" b="1" dirty="0">
                <a:latin typeface="FMゴシック体" pitchFamily="49" charset="-128"/>
                <a:ea typeface="FMゴシック体" pitchFamily="49" charset="-128"/>
              </a:rPr>
              <a:t>国際</a:t>
            </a:r>
            <a:r>
              <a:rPr lang="ja-JP" altLang="en-US" sz="4400" b="1" dirty="0">
                <a:solidFill>
                  <a:srgbClr val="FF0000"/>
                </a:solidFill>
                <a:latin typeface="FMゴシック体" pitchFamily="49" charset="-128"/>
                <a:ea typeface="FMゴシック体" pitchFamily="49" charset="-128"/>
              </a:rPr>
              <a:t>社会の</a:t>
            </a:r>
            <a:r>
              <a:rPr lang="ja-JP" altLang="en-US" sz="4800" b="1" dirty="0">
                <a:solidFill>
                  <a:srgbClr val="FF0000"/>
                </a:solidFill>
                <a:latin typeface="FMゴシック体" pitchFamily="49" charset="-128"/>
                <a:ea typeface="FMゴシック体" pitchFamily="49" charset="-128"/>
              </a:rPr>
              <a:t>すべての国家</a:t>
            </a:r>
            <a:r>
              <a:rPr lang="ja-JP" altLang="en-US" sz="4800" b="1" dirty="0">
                <a:latin typeface="FMゴシック体" pitchFamily="49" charset="-128"/>
                <a:ea typeface="FMゴシック体" pitchFamily="49" charset="-128"/>
              </a:rPr>
              <a:t>が</a:t>
            </a:r>
            <a:r>
              <a:rPr lang="ja-JP" altLang="en-US" sz="3200" dirty="0">
                <a:latin typeface="FMゴシック体" pitchFamily="49" charset="-128"/>
                <a:ea typeface="FMゴシック体" pitchFamily="49" charset="-128"/>
              </a:rPr>
              <a:t>、</a:t>
            </a:r>
          </a:p>
          <a:p>
            <a:pPr algn="ctr" fontAlgn="auto">
              <a:spcAft>
                <a:spcPts val="0"/>
              </a:spcAft>
              <a:buFont typeface="Wingdings" panose="05000000000000000000" pitchFamily="2" charset="2"/>
              <a:buNone/>
            </a:pPr>
            <a:r>
              <a:rPr lang="en-US" altLang="ja-JP" sz="3200" u="sng" dirty="0">
                <a:latin typeface="FMゴシック体" pitchFamily="49" charset="-128"/>
                <a:ea typeface="FMゴシック体" pitchFamily="49" charset="-128"/>
              </a:rPr>
              <a:t>21</a:t>
            </a:r>
            <a:r>
              <a:rPr lang="ja-JP" altLang="en-US" sz="3200" u="sng" dirty="0">
                <a:latin typeface="FMゴシック体" pitchFamily="49" charset="-128"/>
                <a:ea typeface="FMゴシック体" pitchFamily="49" charset="-128"/>
              </a:rPr>
              <a:t>頁の</a:t>
            </a:r>
            <a:r>
              <a:rPr lang="en-US" altLang="ja-JP" sz="3200" u="sng" dirty="0">
                <a:latin typeface="FMゴシック体" pitchFamily="49" charset="-128"/>
                <a:ea typeface="FMゴシック体" pitchFamily="49" charset="-128"/>
              </a:rPr>
              <a:t>3</a:t>
            </a:r>
            <a:r>
              <a:rPr lang="ja-JP" altLang="en-US" sz="3200" u="sng" dirty="0" err="1">
                <a:latin typeface="FMゴシック体" pitchFamily="49" charset="-128"/>
                <a:ea typeface="FMゴシック体" pitchFamily="49" charset="-128"/>
              </a:rPr>
              <a:t>つの</a:t>
            </a:r>
            <a:r>
              <a:rPr lang="ja-JP" altLang="en-US" sz="3200" u="sng" dirty="0">
                <a:latin typeface="FMゴシック体" pitchFamily="49" charset="-128"/>
                <a:ea typeface="FMゴシック体" pitchFamily="49" charset="-128"/>
              </a:rPr>
              <a:t>合意</a:t>
            </a:r>
            <a:r>
              <a:rPr lang="ja-JP" altLang="en-US" sz="3200" dirty="0">
                <a:latin typeface="FMゴシック体" pitchFamily="49" charset="-128"/>
                <a:ea typeface="FMゴシック体" pitchFamily="49" charset="-128"/>
              </a:rPr>
              <a:t>を遂行することで</a:t>
            </a:r>
            <a:r>
              <a:rPr lang="en-US" altLang="ja-JP" sz="3200" dirty="0">
                <a:latin typeface="FMゴシック体" pitchFamily="49" charset="-128"/>
                <a:ea typeface="FMゴシック体" pitchFamily="49" charset="-128"/>
              </a:rPr>
              <a:t>【</a:t>
            </a:r>
            <a:r>
              <a:rPr lang="ja-JP" altLang="en-US" sz="3200" b="1" dirty="0">
                <a:solidFill>
                  <a:srgbClr val="00B050"/>
                </a:solidFill>
                <a:latin typeface="FMゴシック体" pitchFamily="49" charset="-128"/>
                <a:ea typeface="FMゴシック体" pitchFamily="49" charset="-128"/>
              </a:rPr>
              <a:t>手段</a:t>
            </a:r>
            <a:r>
              <a:rPr lang="en-US" altLang="ja-JP" sz="3200" dirty="0">
                <a:latin typeface="FMゴシック体" pitchFamily="49" charset="-128"/>
                <a:ea typeface="FMゴシック体" pitchFamily="49" charset="-128"/>
              </a:rPr>
              <a:t>】</a:t>
            </a:r>
          </a:p>
          <a:p>
            <a:pPr algn="ctr" fontAlgn="auto">
              <a:spcAft>
                <a:spcPts val="0"/>
              </a:spcAft>
              <a:buFont typeface="Wingdings" panose="05000000000000000000" pitchFamily="2" charset="2"/>
              <a:buNone/>
            </a:pPr>
            <a:r>
              <a:rPr lang="ja-JP" altLang="en-US" sz="1600" dirty="0">
                <a:latin typeface="FMゴシック体" pitchFamily="49" charset="-128"/>
                <a:ea typeface="FMゴシック体" pitchFamily="49" charset="-128"/>
              </a:rPr>
              <a:t>　</a:t>
            </a:r>
            <a:endParaRPr lang="en-US" altLang="ja-JP" sz="1600" dirty="0">
              <a:latin typeface="FMゴシック体" pitchFamily="49" charset="-128"/>
              <a:ea typeface="FMゴシック体" pitchFamily="49" charset="-128"/>
            </a:endParaRPr>
          </a:p>
          <a:p>
            <a:pPr algn="ctr" fontAlgn="auto">
              <a:spcAft>
                <a:spcPts val="0"/>
              </a:spcAft>
              <a:buFont typeface="Wingdings" panose="05000000000000000000" pitchFamily="2" charset="2"/>
              <a:buNone/>
            </a:pPr>
            <a:r>
              <a:rPr lang="ja-JP" altLang="en-US" sz="3200" dirty="0">
                <a:latin typeface="FMゴシック体" pitchFamily="49" charset="-128"/>
                <a:ea typeface="FMゴシック体" pitchFamily="49" charset="-128"/>
              </a:rPr>
              <a:t> </a:t>
            </a:r>
            <a:r>
              <a:rPr lang="ja-JP" altLang="en-US" sz="4800" u="sng" dirty="0">
                <a:latin typeface="HGP創英角ｺﾞｼｯｸUB" panose="020B0900000000000000" pitchFamily="50" charset="-128"/>
                <a:ea typeface="HGP創英角ｺﾞｼｯｸUB" panose="020B0900000000000000" pitchFamily="50" charset="-128"/>
              </a:rPr>
              <a:t>自国を含む</a:t>
            </a:r>
            <a:r>
              <a:rPr lang="ja-JP" altLang="en-US" sz="4400" dirty="0">
                <a:latin typeface="HGP創英角ｺﾞｼｯｸUB" panose="020B0900000000000000" pitchFamily="50" charset="-128"/>
                <a:ea typeface="HGP創英角ｺﾞｼｯｸUB" panose="020B0900000000000000" pitchFamily="50" charset="-128"/>
              </a:rPr>
              <a:t>国際</a:t>
            </a:r>
            <a:r>
              <a:rPr lang="ja-JP" altLang="en-US" sz="4400" dirty="0">
                <a:solidFill>
                  <a:srgbClr val="FF0000"/>
                </a:solidFill>
                <a:latin typeface="HGP創英角ｺﾞｼｯｸUB" panose="020B0900000000000000" pitchFamily="50" charset="-128"/>
                <a:ea typeface="HGP創英角ｺﾞｼｯｸUB" panose="020B0900000000000000" pitchFamily="50" charset="-128"/>
              </a:rPr>
              <a:t>社会</a:t>
            </a:r>
            <a:r>
              <a:rPr lang="ja-JP" altLang="en-US" sz="4400" dirty="0">
                <a:solidFill>
                  <a:schemeClr val="accent2"/>
                </a:solidFill>
                <a:latin typeface="HGP創英角ｺﾞｼｯｸUB" panose="020B0900000000000000" pitchFamily="50" charset="-128"/>
                <a:ea typeface="HGP創英角ｺﾞｼｯｸUB" panose="020B0900000000000000" pitchFamily="50" charset="-128"/>
              </a:rPr>
              <a:t>全体の平和</a:t>
            </a:r>
            <a:endParaRPr lang="en-US" altLang="ja-JP" sz="4400" dirty="0">
              <a:solidFill>
                <a:schemeClr val="accent2"/>
              </a:solidFill>
              <a:latin typeface="HGP創英角ｺﾞｼｯｸUB" panose="020B0900000000000000" pitchFamily="50" charset="-128"/>
              <a:ea typeface="HGP創英角ｺﾞｼｯｸUB" panose="020B0900000000000000" pitchFamily="50" charset="-128"/>
            </a:endParaRPr>
          </a:p>
          <a:p>
            <a:pPr fontAlgn="auto">
              <a:spcAft>
                <a:spcPts val="0"/>
              </a:spcAft>
              <a:buFont typeface="Wingdings" panose="05000000000000000000" pitchFamily="2" charset="2"/>
              <a:buNone/>
            </a:pPr>
            <a:r>
              <a:rPr lang="en-US" altLang="ja-JP" sz="4400" dirty="0">
                <a:solidFill>
                  <a:schemeClr val="accent2"/>
                </a:solidFill>
                <a:latin typeface="HGP創英角ｺﾞｼｯｸUB" panose="020B0900000000000000" pitchFamily="50" charset="-128"/>
                <a:ea typeface="HGP創英角ｺﾞｼｯｸUB" panose="020B0900000000000000" pitchFamily="50" charset="-128"/>
              </a:rPr>
              <a:t> </a:t>
            </a:r>
            <a:r>
              <a:rPr lang="ja-JP" altLang="en-US" sz="4400" dirty="0">
                <a:solidFill>
                  <a:schemeClr val="accent2"/>
                </a:solidFill>
                <a:latin typeface="HGP創英角ｺﾞｼｯｸUB" panose="020B0900000000000000" pitchFamily="50" charset="-128"/>
                <a:ea typeface="HGP創英角ｺﾞｼｯｸUB" panose="020B0900000000000000" pitchFamily="50" charset="-128"/>
              </a:rPr>
              <a:t>　と安全</a:t>
            </a:r>
            <a:r>
              <a:rPr lang="ja-JP" altLang="en-US" sz="4400" dirty="0">
                <a:latin typeface="HGP創英角ｺﾞｼｯｸUB" panose="020B0900000000000000" pitchFamily="50" charset="-128"/>
                <a:ea typeface="HGP創英角ｺﾞｼｯｸUB" panose="020B0900000000000000" pitchFamily="50" charset="-128"/>
              </a:rPr>
              <a:t>を保障すること</a:t>
            </a:r>
            <a:r>
              <a:rPr lang="en-US" altLang="ja-JP" sz="4400" dirty="0">
                <a:latin typeface="HGP創英角ｺﾞｼｯｸUB" panose="020B0900000000000000" pitchFamily="50" charset="-128"/>
                <a:ea typeface="HGP創英角ｺﾞｼｯｸUB" panose="020B0900000000000000" pitchFamily="50" charset="-128"/>
              </a:rPr>
              <a:t>【</a:t>
            </a:r>
            <a:r>
              <a:rPr lang="ja-JP" altLang="en-US" sz="4400" dirty="0">
                <a:solidFill>
                  <a:srgbClr val="00B050"/>
                </a:solidFill>
                <a:latin typeface="HGP創英角ｺﾞｼｯｸUB" panose="020B0900000000000000" pitchFamily="50" charset="-128"/>
                <a:ea typeface="HGP創英角ｺﾞｼｯｸUB" panose="020B0900000000000000" pitchFamily="50" charset="-128"/>
              </a:rPr>
              <a:t>目的</a:t>
            </a:r>
            <a:r>
              <a:rPr lang="en-US" altLang="ja-JP" sz="4400" dirty="0">
                <a:latin typeface="HGP創英角ｺﾞｼｯｸUB" panose="020B0900000000000000" pitchFamily="50" charset="-128"/>
                <a:ea typeface="HGP創英角ｺﾞｼｯｸUB" panose="020B0900000000000000" pitchFamily="50" charset="-128"/>
              </a:rPr>
              <a:t>】</a:t>
            </a:r>
            <a:endParaRPr lang="ja-JP" altLang="en-US" sz="4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586572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9C42F39-3B74-E727-57A4-F7EF9933CE57}"/>
              </a:ext>
            </a:extLst>
          </p:cNvPr>
          <p:cNvSpPr>
            <a:spLocks noGrp="1" noChangeArrowheads="1"/>
          </p:cNvSpPr>
          <p:nvPr>
            <p:ph type="title"/>
          </p:nvPr>
        </p:nvSpPr>
        <p:spPr>
          <a:xfrm>
            <a:off x="125415" y="136524"/>
            <a:ext cx="8893170" cy="1636292"/>
          </a:xfrm>
          <a:ln w="38100" cmpd="dbl">
            <a:solidFill>
              <a:srgbClr val="00B0F0"/>
            </a:solidFill>
          </a:ln>
        </p:spPr>
        <p:txBody>
          <a:bodyPr>
            <a:normAutofit/>
          </a:bodyPr>
          <a:lstStyle/>
          <a:p>
            <a:pPr eaLnBrk="1" hangingPunct="1"/>
            <a:r>
              <a:rPr lang="ja-JP" altLang="en-US" i="1" dirty="0">
                <a:solidFill>
                  <a:srgbClr val="333399"/>
                </a:solidFill>
                <a:latin typeface="HGP創英角ｺﾞｼｯｸUB" panose="020B0900000000000000" pitchFamily="50" charset="-128"/>
                <a:ea typeface="HGP創英角ｺﾞｼｯｸUB" panose="020B0900000000000000" pitchFamily="50" charset="-128"/>
              </a:rPr>
              <a:t>  ４</a:t>
            </a:r>
            <a:r>
              <a:rPr kumimoji="1" lang="en-US" altLang="ja-JP" sz="3300" i="1" u="none" strike="noStrike" kern="1200" cap="none" spc="0" normalizeH="0" baseline="0" noProof="0" dirty="0">
                <a:ln>
                  <a:noFill/>
                </a:ln>
                <a:solidFill>
                  <a:srgbClr val="333399"/>
                </a:solidFill>
                <a:effectLst/>
                <a:uLnTx/>
                <a:uFillTx/>
                <a:latin typeface="HGP創英角ｺﾞｼｯｸUB" panose="020B0900000000000000" pitchFamily="50" charset="-128"/>
                <a:ea typeface="HGP創英角ｺﾞｼｯｸUB" panose="020B0900000000000000" pitchFamily="50" charset="-128"/>
              </a:rPr>
              <a:t>. </a:t>
            </a:r>
            <a:r>
              <a:rPr lang="ja-JP" altLang="en-US" i="1" dirty="0">
                <a:solidFill>
                  <a:srgbClr val="333399"/>
                </a:solidFill>
                <a:latin typeface="HGP創英角ｺﾞｼｯｸUB" panose="020B0900000000000000" pitchFamily="50" charset="-128"/>
                <a:ea typeface="HGP創英角ｺﾞｼｯｸUB" panose="020B0900000000000000" pitchFamily="50" charset="-128"/>
              </a:rPr>
              <a:t> </a:t>
            </a:r>
            <a:r>
              <a:rPr kumimoji="1" lang="ja-JP" altLang="en-US" sz="3600" i="1" u="none" strike="noStrike" kern="1200" cap="none" spc="0" normalizeH="0" baseline="0" noProof="0" dirty="0">
                <a:ln>
                  <a:noFill/>
                </a:ln>
                <a:solidFill>
                  <a:srgbClr val="333399"/>
                </a:solidFill>
                <a:effectLst/>
                <a:uLnTx/>
                <a:uFillTx/>
                <a:latin typeface="HGP創英角ｺﾞｼｯｸUB" panose="020B0900000000000000" pitchFamily="50" charset="-128"/>
                <a:ea typeface="HGP創英角ｺﾞｼｯｸUB" panose="020B0900000000000000" pitchFamily="50" charset="-128"/>
              </a:rPr>
              <a:t>国際社会における武力行使の違法化</a:t>
            </a:r>
            <a:endParaRPr lang="ja-JP" altLang="en-US" sz="2800" i="1" dirty="0">
              <a:solidFill>
                <a:srgbClr val="333399"/>
              </a:solidFill>
              <a:latin typeface="HGP創英角ｺﾞｼｯｸUB" panose="020B0900000000000000" pitchFamily="50" charset="-128"/>
              <a:ea typeface="HGP創英角ｺﾞｼｯｸUB" panose="020B0900000000000000" pitchFamily="50" charset="-128"/>
            </a:endParaRPr>
          </a:p>
        </p:txBody>
      </p:sp>
      <p:sp>
        <p:nvSpPr>
          <p:cNvPr id="26627" name="Rectangle 3">
            <a:extLst>
              <a:ext uri="{FF2B5EF4-FFF2-40B4-BE49-F238E27FC236}">
                <a16:creationId xmlns:a16="http://schemas.microsoft.com/office/drawing/2014/main" id="{3ACC6F94-29F1-7F37-F042-152EA213C8E0}"/>
              </a:ext>
            </a:extLst>
          </p:cNvPr>
          <p:cNvSpPr>
            <a:spLocks noGrp="1" noChangeArrowheads="1"/>
          </p:cNvSpPr>
          <p:nvPr>
            <p:ph idx="1"/>
          </p:nvPr>
        </p:nvSpPr>
        <p:spPr>
          <a:xfrm>
            <a:off x="125415" y="1988840"/>
            <a:ext cx="8893170" cy="4732636"/>
          </a:xfrm>
          <a:ln w="38100">
            <a:solidFill>
              <a:srgbClr val="00B0F0"/>
            </a:solidFill>
          </a:ln>
        </p:spPr>
        <p:txBody>
          <a:bodyPr>
            <a:normAutofit lnSpcReduction="10000"/>
          </a:bodyPr>
          <a:lstStyle/>
          <a:p>
            <a:pPr eaLnBrk="1" hangingPunct="1">
              <a:buFont typeface="Wingdings" panose="05000000000000000000" pitchFamily="2" charset="2"/>
              <a:buNone/>
            </a:pPr>
            <a:r>
              <a:rPr lang="en-US" altLang="ja-JP" sz="2000" dirty="0">
                <a:latin typeface="BIZ UDゴシック" panose="020B0400000000000000" pitchFamily="49" charset="-128"/>
                <a:ea typeface="BIZ UDゴシック" panose="020B0400000000000000" pitchFamily="49" charset="-128"/>
              </a:rPr>
              <a:t> </a:t>
            </a:r>
          </a:p>
          <a:p>
            <a:pPr eaLnBrk="1" hangingPunct="1">
              <a:buFont typeface="Wingdings" panose="05000000000000000000" pitchFamily="2" charset="2"/>
              <a:buNone/>
            </a:pPr>
            <a:r>
              <a:rPr lang="ja-JP" altLang="en-US" sz="3600" b="1" dirty="0">
                <a:latin typeface="BIZ UDゴシック" panose="020B0400000000000000" pitchFamily="49" charset="-128"/>
                <a:ea typeface="BIZ UDゴシック" panose="020B0400000000000000" pitchFamily="49" charset="-128"/>
              </a:rPr>
              <a:t>近代国際法の出現から国連誕生の前まで</a:t>
            </a:r>
          </a:p>
          <a:p>
            <a:pPr eaLnBrk="1" hangingPunct="1">
              <a:buFont typeface="Wingdings" panose="05000000000000000000" pitchFamily="2" charset="2"/>
              <a:buNone/>
            </a:pPr>
            <a:endParaRPr lang="ja-JP" altLang="en-US" sz="3600" b="1" dirty="0">
              <a:latin typeface="BIZ UDゴシック" panose="020B0400000000000000" pitchFamily="49" charset="-128"/>
              <a:ea typeface="BIZ UDゴシック" panose="020B0400000000000000" pitchFamily="49" charset="-128"/>
            </a:endParaRPr>
          </a:p>
          <a:p>
            <a:pPr eaLnBrk="1" hangingPunct="1">
              <a:buFont typeface="Wingdings" panose="05000000000000000000" pitchFamily="2" charset="2"/>
              <a:buNone/>
            </a:pPr>
            <a:r>
              <a:rPr lang="ja-JP" altLang="en-US" sz="3600" b="1" dirty="0">
                <a:latin typeface="BIZ UDゴシック" panose="020B0400000000000000" pitchFamily="49" charset="-128"/>
                <a:ea typeface="BIZ UDゴシック" panose="020B0400000000000000" pitchFamily="49" charset="-128"/>
              </a:rPr>
              <a:t> </a:t>
            </a:r>
            <a:r>
              <a:rPr lang="ja-JP" altLang="en-US" sz="3600" b="1" u="sng" dirty="0">
                <a:latin typeface="BIZ UDゴシック" panose="020B0400000000000000" pitchFamily="49" charset="-128"/>
                <a:ea typeface="BIZ UDゴシック" panose="020B0400000000000000" pitchFamily="49" charset="-128"/>
              </a:rPr>
              <a:t>戦争</a:t>
            </a:r>
            <a:r>
              <a:rPr lang="en-US" altLang="ja-JP" sz="2800" b="1" u="sng" dirty="0">
                <a:latin typeface="BIZ UDゴシック" panose="020B0400000000000000" pitchFamily="49" charset="-128"/>
                <a:ea typeface="BIZ UDゴシック" panose="020B0400000000000000" pitchFamily="49" charset="-128"/>
              </a:rPr>
              <a:t>(</a:t>
            </a:r>
            <a:r>
              <a:rPr lang="ja-JP" altLang="en-US" sz="2800" b="1" u="sng" dirty="0">
                <a:latin typeface="BIZ UDゴシック" panose="020B0400000000000000" pitchFamily="49" charset="-128"/>
                <a:ea typeface="BIZ UDゴシック" panose="020B0400000000000000" pitchFamily="49" charset="-128"/>
              </a:rPr>
              <a:t>武力の行使</a:t>
            </a:r>
            <a:r>
              <a:rPr lang="en-US" altLang="ja-JP" sz="2800" b="1" u="sng" dirty="0">
                <a:latin typeface="BIZ UDゴシック" panose="020B0400000000000000" pitchFamily="49" charset="-128"/>
                <a:ea typeface="BIZ UDゴシック" panose="020B0400000000000000" pitchFamily="49" charset="-128"/>
              </a:rPr>
              <a:t>)</a:t>
            </a:r>
            <a:r>
              <a:rPr lang="ja-JP" altLang="en-US" sz="3600" b="1" u="sng" dirty="0">
                <a:latin typeface="BIZ UDゴシック" panose="020B0400000000000000" pitchFamily="49" charset="-128"/>
                <a:ea typeface="BIZ UDゴシック" panose="020B0400000000000000" pitchFamily="49" charset="-128"/>
              </a:rPr>
              <a:t>は違法ではなかった</a:t>
            </a:r>
            <a:r>
              <a:rPr lang="ja-JP" altLang="en-US" sz="3600" b="1" dirty="0">
                <a:latin typeface="BIZ UDゴシック" panose="020B0400000000000000" pitchFamily="49" charset="-128"/>
                <a:ea typeface="BIZ UDゴシック" panose="020B0400000000000000" pitchFamily="49" charset="-128"/>
              </a:rPr>
              <a:t>。</a:t>
            </a:r>
          </a:p>
          <a:p>
            <a:pPr eaLnBrk="1" hangingPunct="1">
              <a:buFont typeface="Wingdings" panose="05000000000000000000" pitchFamily="2" charset="2"/>
              <a:buNone/>
            </a:pPr>
            <a:endParaRPr lang="ja-JP" altLang="en-US" dirty="0"/>
          </a:p>
          <a:p>
            <a:pPr eaLnBrk="1" hangingPunct="1">
              <a:buFont typeface="Wingdings" panose="05000000000000000000" pitchFamily="2" charset="2"/>
              <a:buNone/>
            </a:pPr>
            <a:endParaRPr lang="ja-JP" altLang="en-US" dirty="0"/>
          </a:p>
          <a:p>
            <a:pPr eaLnBrk="1" hangingPunct="1">
              <a:buFont typeface="Wingdings" panose="05000000000000000000" pitchFamily="2" charset="2"/>
              <a:buNone/>
            </a:pPr>
            <a:r>
              <a:rPr lang="ja-JP" altLang="en-US" sz="3200" dirty="0">
                <a:latin typeface="BIZ UDゴシック" panose="020B0400000000000000" pitchFamily="49" charset="-128"/>
                <a:ea typeface="BIZ UDゴシック" panose="020B0400000000000000" pitchFamily="49" charset="-128"/>
              </a:rPr>
              <a:t>  　</a:t>
            </a:r>
            <a:r>
              <a:rPr lang="en-US" altLang="ja-JP" sz="2400" dirty="0">
                <a:solidFill>
                  <a:srgbClr val="333399"/>
                </a:solidFill>
                <a:latin typeface="BIZ UDゴシック" panose="020B0400000000000000" pitchFamily="49" charset="-128"/>
                <a:ea typeface="BIZ UDゴシック" panose="020B0400000000000000" pitchFamily="49" charset="-128"/>
              </a:rPr>
              <a:t>※</a:t>
            </a:r>
            <a:r>
              <a:rPr lang="ja-JP" altLang="en-US" sz="3200" dirty="0">
                <a:solidFill>
                  <a:srgbClr val="333399"/>
                </a:solidFill>
                <a:latin typeface="HGS創英角ｺﾞｼｯｸUB" panose="020B0900000000000000" pitchFamily="50" charset="-128"/>
                <a:ea typeface="HGS創英角ｺﾞｼｯｸUB" panose="020B0900000000000000" pitchFamily="50" charset="-128"/>
              </a:rPr>
              <a:t>２つの制限があるのみ</a:t>
            </a:r>
            <a:endParaRPr lang="en-US" altLang="ja-JP" sz="3200" dirty="0">
              <a:solidFill>
                <a:srgbClr val="333399"/>
              </a:solidFill>
              <a:latin typeface="HGS創英角ｺﾞｼｯｸUB" panose="020B0900000000000000" pitchFamily="50" charset="-128"/>
              <a:ea typeface="HGS創英角ｺﾞｼｯｸUB" panose="020B0900000000000000" pitchFamily="50" charset="-128"/>
            </a:endParaRPr>
          </a:p>
          <a:p>
            <a:pPr eaLnBrk="1" hangingPunct="1">
              <a:buFont typeface="Wingdings" panose="05000000000000000000" pitchFamily="2" charset="2"/>
              <a:buNone/>
            </a:pPr>
            <a:r>
              <a:rPr lang="ja-JP" altLang="en-US" sz="3200" dirty="0">
                <a:solidFill>
                  <a:srgbClr val="333399"/>
                </a:solidFill>
                <a:latin typeface="HGS創英角ｺﾞｼｯｸUB" panose="020B0900000000000000" pitchFamily="50" charset="-128"/>
                <a:ea typeface="HGS創英角ｺﾞｼｯｸUB" panose="020B0900000000000000" pitchFamily="50" charset="-128"/>
              </a:rPr>
              <a:t>　　　　　　① 開始の手続 →</a:t>
            </a:r>
            <a:r>
              <a:rPr lang="en-US" altLang="ja-JP" sz="3200" dirty="0">
                <a:solidFill>
                  <a:srgbClr val="333399"/>
                </a:solidFill>
                <a:latin typeface="HGS創英角ｺﾞｼｯｸUB" panose="020B0900000000000000" pitchFamily="50" charset="-128"/>
                <a:ea typeface="HGS創英角ｺﾞｼｯｸUB" panose="020B0900000000000000" pitchFamily="50" charset="-128"/>
              </a:rPr>
              <a:t>Jus ad bellum</a:t>
            </a:r>
            <a:endParaRPr lang="ja-JP" altLang="en-US" sz="3200" dirty="0">
              <a:solidFill>
                <a:srgbClr val="333399"/>
              </a:solidFill>
              <a:latin typeface="HGS創英角ｺﾞｼｯｸUB" panose="020B0900000000000000" pitchFamily="50" charset="-128"/>
              <a:ea typeface="HGS創英角ｺﾞｼｯｸUB" panose="020B0900000000000000" pitchFamily="50" charset="-128"/>
            </a:endParaRPr>
          </a:p>
          <a:p>
            <a:pPr eaLnBrk="1" hangingPunct="1">
              <a:buFont typeface="Wingdings" panose="05000000000000000000" pitchFamily="2" charset="2"/>
              <a:buNone/>
            </a:pPr>
            <a:r>
              <a:rPr lang="ja-JP" altLang="en-US" sz="3200" dirty="0">
                <a:solidFill>
                  <a:srgbClr val="333399"/>
                </a:solidFill>
                <a:latin typeface="HGS創英角ｺﾞｼｯｸUB" panose="020B0900000000000000" pitchFamily="50" charset="-128"/>
                <a:ea typeface="HGS創英角ｺﾞｼｯｸUB" panose="020B0900000000000000" pitchFamily="50" charset="-128"/>
              </a:rPr>
              <a:t>             　  ② 兵器および使用の規制</a:t>
            </a:r>
            <a:endParaRPr lang="en-US" altLang="ja-JP" sz="3200" dirty="0">
              <a:solidFill>
                <a:srgbClr val="333399"/>
              </a:solidFill>
              <a:latin typeface="HGS創英角ｺﾞｼｯｸUB" panose="020B0900000000000000" pitchFamily="50" charset="-128"/>
              <a:ea typeface="HGS創英角ｺﾞｼｯｸUB" panose="020B0900000000000000" pitchFamily="50" charset="-128"/>
            </a:endParaRPr>
          </a:p>
          <a:p>
            <a:pPr eaLnBrk="1" hangingPunct="1">
              <a:buFont typeface="Wingdings" panose="05000000000000000000" pitchFamily="2" charset="2"/>
              <a:buNone/>
            </a:pPr>
            <a:r>
              <a:rPr lang="ja-JP" altLang="en-US" sz="3200" dirty="0">
                <a:solidFill>
                  <a:srgbClr val="333399"/>
                </a:solidFill>
                <a:latin typeface="HGS創英角ｺﾞｼｯｸUB" panose="020B0900000000000000" pitchFamily="50" charset="-128"/>
                <a:ea typeface="HGS創英角ｺﾞｼｯｸUB" panose="020B0900000000000000" pitchFamily="50" charset="-128"/>
              </a:rPr>
              <a:t>                         　　　    →</a:t>
            </a:r>
            <a:r>
              <a:rPr lang="en-US" altLang="ja-JP" sz="3200" dirty="0">
                <a:solidFill>
                  <a:srgbClr val="333399"/>
                </a:solidFill>
                <a:latin typeface="HGS創英角ｺﾞｼｯｸUB" panose="020B0900000000000000" pitchFamily="50" charset="-128"/>
                <a:ea typeface="HGS創英角ｺﾞｼｯｸUB" panose="020B0900000000000000" pitchFamily="50" charset="-128"/>
              </a:rPr>
              <a:t>Jus in</a:t>
            </a:r>
            <a:r>
              <a:rPr lang="ja-JP" altLang="en-US" sz="3200" dirty="0">
                <a:solidFill>
                  <a:srgbClr val="333399"/>
                </a:solidFill>
                <a:latin typeface="HGS創英角ｺﾞｼｯｸUB" panose="020B0900000000000000" pitchFamily="50" charset="-128"/>
                <a:ea typeface="HGS創英角ｺﾞｼｯｸUB" panose="020B0900000000000000" pitchFamily="50" charset="-128"/>
              </a:rPr>
              <a:t> </a:t>
            </a:r>
            <a:r>
              <a:rPr lang="en-US" altLang="ja-JP" sz="3200" dirty="0">
                <a:solidFill>
                  <a:srgbClr val="333399"/>
                </a:solidFill>
                <a:latin typeface="HGS創英角ｺﾞｼｯｸUB" panose="020B0900000000000000" pitchFamily="50" charset="-128"/>
                <a:ea typeface="HGS創英角ｺﾞｼｯｸUB" panose="020B0900000000000000" pitchFamily="50" charset="-128"/>
              </a:rPr>
              <a:t>bello</a:t>
            </a:r>
            <a:endParaRPr lang="ja-JP" altLang="en-US" sz="3200" dirty="0">
              <a:solidFill>
                <a:srgbClr val="333399"/>
              </a:solidFill>
              <a:latin typeface="HGS創英角ｺﾞｼｯｸUB" panose="020B0900000000000000" pitchFamily="50" charset="-128"/>
              <a:ea typeface="HGS創英角ｺﾞｼｯｸUB" panose="020B0900000000000000" pitchFamily="50" charset="-128"/>
            </a:endParaRPr>
          </a:p>
        </p:txBody>
      </p:sp>
      <p:sp>
        <p:nvSpPr>
          <p:cNvPr id="2" name="スライド番号プレースホルダー 1">
            <a:extLst>
              <a:ext uri="{FF2B5EF4-FFF2-40B4-BE49-F238E27FC236}">
                <a16:creationId xmlns:a16="http://schemas.microsoft.com/office/drawing/2014/main" id="{CADF0A50-29ED-41CD-8C92-069F641F2C04}"/>
              </a:ext>
            </a:extLst>
          </p:cNvPr>
          <p:cNvSpPr>
            <a:spLocks noGrp="1"/>
          </p:cNvSpPr>
          <p:nvPr>
            <p:ph type="sldNum" sz="quarter" idx="12"/>
          </p:nvPr>
        </p:nvSpPr>
        <p:spPr/>
        <p:txBody>
          <a:bodyPr/>
          <a:lstStyle/>
          <a:p>
            <a:fld id="{4EF71DBD-1784-4570-AE72-A0C63177990B}" type="slidenum">
              <a:rPr lang="en-US" altLang="ja-JP" smtClean="0"/>
              <a:pPr/>
              <a:t>12</a:t>
            </a:fld>
            <a:endParaRPr lang="en-US" altLang="ja-JP"/>
          </a:p>
        </p:txBody>
      </p:sp>
    </p:spTree>
    <p:extLst>
      <p:ext uri="{BB962C8B-B14F-4D97-AF65-F5344CB8AC3E}">
        <p14:creationId xmlns:p14="http://schemas.microsoft.com/office/powerpoint/2010/main" val="2527027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8743A00-E109-AAB8-16E0-7B6C1095A4D2}"/>
              </a:ext>
            </a:extLst>
          </p:cNvPr>
          <p:cNvSpPr>
            <a:spLocks noGrp="1" noChangeArrowheads="1"/>
          </p:cNvSpPr>
          <p:nvPr>
            <p:ph type="title"/>
          </p:nvPr>
        </p:nvSpPr>
        <p:spPr>
          <a:xfrm>
            <a:off x="323851" y="0"/>
            <a:ext cx="8497888" cy="1628800"/>
          </a:xfrm>
        </p:spPr>
        <p:txBody>
          <a:bodyPr>
            <a:normAutofit/>
          </a:bodyPr>
          <a:lstStyle/>
          <a:p>
            <a:pPr algn="ctr" eaLnBrk="1" hangingPunct="1"/>
            <a:r>
              <a:rPr lang="en-US" altLang="ja-JP" sz="3200" b="1" dirty="0">
                <a:solidFill>
                  <a:srgbClr val="C00000"/>
                </a:solidFill>
                <a:latin typeface="HGS創英角ｺﾞｼｯｸUB" panose="020B0900000000000000" pitchFamily="50" charset="-128"/>
                <a:ea typeface="HGS創英角ｺﾞｼｯｸUB" panose="020B0900000000000000" pitchFamily="50" charset="-128"/>
              </a:rPr>
              <a:t>4-1</a:t>
            </a:r>
            <a:r>
              <a:rPr lang="en-US" altLang="ja-JP" sz="3200" b="1" dirty="0">
                <a:solidFill>
                  <a:srgbClr val="333399"/>
                </a:solidFill>
                <a:latin typeface="HGS創英角ｺﾞｼｯｸUB" panose="020B0900000000000000" pitchFamily="50" charset="-128"/>
                <a:ea typeface="HGS創英角ｺﾞｼｯｸUB" panose="020B0900000000000000" pitchFamily="50" charset="-128"/>
              </a:rPr>
              <a:t> </a:t>
            </a:r>
            <a:r>
              <a:rPr lang="ja-JP" altLang="en-US" sz="3200" dirty="0">
                <a:solidFill>
                  <a:srgbClr val="333399"/>
                </a:solidFill>
                <a:latin typeface="HGS創英角ｺﾞｼｯｸUB" panose="020B0900000000000000" pitchFamily="50" charset="-128"/>
                <a:ea typeface="HGS創英角ｺﾞｼｯｸUB" panose="020B0900000000000000" pitchFamily="50" charset="-128"/>
              </a:rPr>
              <a:t>伝統的国際法における武力行使の制限</a:t>
            </a:r>
            <a:br>
              <a:rPr lang="en-US" altLang="ja-JP" sz="3200" dirty="0">
                <a:solidFill>
                  <a:srgbClr val="333399"/>
                </a:solidFill>
                <a:latin typeface="HGS創英角ｺﾞｼｯｸUB" panose="020B0900000000000000" pitchFamily="50" charset="-128"/>
                <a:ea typeface="HGS創英角ｺﾞｼｯｸUB" panose="020B0900000000000000" pitchFamily="50" charset="-128"/>
              </a:rPr>
            </a:br>
            <a:r>
              <a:rPr lang="en-US" altLang="ja-JP" sz="1600" dirty="0">
                <a:solidFill>
                  <a:srgbClr val="333399"/>
                </a:solidFill>
                <a:latin typeface="HGS創英角ｺﾞｼｯｸUB" panose="020B0900000000000000" pitchFamily="50" charset="-128"/>
                <a:ea typeface="HGS創英角ｺﾞｼｯｸUB" panose="020B0900000000000000" pitchFamily="50" charset="-128"/>
              </a:rPr>
              <a:t> </a:t>
            </a:r>
            <a:br>
              <a:rPr lang="ja-JP" altLang="en-US" sz="3200" dirty="0">
                <a:solidFill>
                  <a:srgbClr val="333399"/>
                </a:solidFill>
              </a:rPr>
            </a:br>
            <a:r>
              <a:rPr lang="en-US" altLang="ja-JP" sz="3200" dirty="0">
                <a:solidFill>
                  <a:srgbClr val="FF0000"/>
                </a:solidFill>
                <a:latin typeface="Franklin Gothic Demi Cond" panose="020B0706030402020204" pitchFamily="34" charset="0"/>
              </a:rPr>
              <a:t>Jus ad bellum</a:t>
            </a:r>
            <a:r>
              <a:rPr lang="ja-JP" altLang="en-US" sz="3200" dirty="0">
                <a:solidFill>
                  <a:srgbClr val="FF0000"/>
                </a:solidFill>
                <a:latin typeface="Franklin Gothic Demi Cond" panose="020B0706030402020204" pitchFamily="34" charset="0"/>
              </a:rPr>
              <a:t> </a:t>
            </a:r>
            <a:r>
              <a:rPr lang="en-US" altLang="ja-JP" sz="2800" dirty="0">
                <a:solidFill>
                  <a:srgbClr val="FF0000"/>
                </a:solidFill>
                <a:latin typeface="Franklin Gothic Demi Cond" panose="020B0706030402020204" pitchFamily="34" charset="0"/>
              </a:rPr>
              <a:t>(</a:t>
            </a:r>
            <a:r>
              <a:rPr lang="ja-JP" altLang="en-US" sz="2800" b="1" dirty="0">
                <a:solidFill>
                  <a:srgbClr val="FF0000"/>
                </a:solidFill>
                <a:latin typeface="BIZ UDP明朝 Medium" panose="02020500000000000000" pitchFamily="18" charset="-128"/>
                <a:ea typeface="BIZ UDP明朝 Medium" panose="02020500000000000000" pitchFamily="18" charset="-128"/>
              </a:rPr>
              <a:t>開戦法規</a:t>
            </a:r>
            <a:r>
              <a:rPr lang="en-US" altLang="ja-JP" sz="2800" dirty="0">
                <a:solidFill>
                  <a:srgbClr val="FF0000"/>
                </a:solidFill>
                <a:latin typeface="Franklin Gothic Demi Cond" panose="020B0706030402020204" pitchFamily="34" charset="0"/>
              </a:rPr>
              <a:t>)</a:t>
            </a:r>
          </a:p>
        </p:txBody>
      </p:sp>
      <p:sp>
        <p:nvSpPr>
          <p:cNvPr id="27651" name="Rectangle 3">
            <a:extLst>
              <a:ext uri="{FF2B5EF4-FFF2-40B4-BE49-F238E27FC236}">
                <a16:creationId xmlns:a16="http://schemas.microsoft.com/office/drawing/2014/main" id="{71C4FD56-4DF5-860C-92BF-BD6C432DAF89}"/>
              </a:ext>
            </a:extLst>
          </p:cNvPr>
          <p:cNvSpPr>
            <a:spLocks noGrp="1" noChangeArrowheads="1"/>
          </p:cNvSpPr>
          <p:nvPr>
            <p:ph idx="1"/>
          </p:nvPr>
        </p:nvSpPr>
        <p:spPr>
          <a:xfrm>
            <a:off x="179391" y="1628800"/>
            <a:ext cx="8857105" cy="5229200"/>
          </a:xfrm>
          <a:ln w="38100">
            <a:solidFill>
              <a:srgbClr val="00B0F0"/>
            </a:solidFill>
          </a:ln>
        </p:spPr>
        <p:txBody>
          <a:bodyPr>
            <a:normAutofit/>
          </a:bodyPr>
          <a:lstStyle/>
          <a:p>
            <a:pPr eaLnBrk="1" hangingPunct="1">
              <a:buFont typeface="Wingdings" panose="05000000000000000000" pitchFamily="2" charset="2"/>
              <a:buNone/>
            </a:pPr>
            <a:r>
              <a:rPr lang="ja-JP" altLang="en-US" sz="900" b="1" dirty="0"/>
              <a:t>　</a:t>
            </a:r>
            <a:r>
              <a:rPr lang="en-US" altLang="ja-JP" sz="900" b="1" dirty="0"/>
              <a:t> </a:t>
            </a:r>
          </a:p>
          <a:p>
            <a:pPr eaLnBrk="1" hangingPunct="1">
              <a:buFont typeface="Wingdings" panose="05000000000000000000" pitchFamily="2" charset="2"/>
              <a:buNone/>
            </a:pPr>
            <a:r>
              <a:rPr lang="ja-JP" altLang="en-US" sz="4000" b="1" dirty="0">
                <a:latin typeface="BIZ UDゴシック" panose="020B0400000000000000" pitchFamily="49" charset="-128"/>
                <a:ea typeface="BIZ UDゴシック" panose="020B0400000000000000" pitchFamily="49" charset="-128"/>
              </a:rPr>
              <a:t>開戦に関する条約</a:t>
            </a:r>
            <a:r>
              <a:rPr lang="en-US" altLang="ja-JP" dirty="0">
                <a:latin typeface="HGS創英角ｺﾞｼｯｸUB" panose="020B0900000000000000" pitchFamily="50" charset="-128"/>
                <a:ea typeface="HGS創英角ｺﾞｼｯｸUB" panose="020B0900000000000000" pitchFamily="50" charset="-128"/>
              </a:rPr>
              <a:t>(1907</a:t>
            </a:r>
            <a:r>
              <a:rPr lang="ja-JP" altLang="en-US" dirty="0">
                <a:latin typeface="HGS創英角ｺﾞｼｯｸUB" panose="020B0900000000000000" pitchFamily="50" charset="-128"/>
                <a:ea typeface="HGS創英角ｺﾞｼｯｸUB" panose="020B0900000000000000" pitchFamily="50" charset="-128"/>
              </a:rPr>
              <a:t>年署名</a:t>
            </a:r>
            <a:r>
              <a:rPr lang="en-US" altLang="ja-JP" dirty="0">
                <a:latin typeface="HGS創英角ｺﾞｼｯｸUB" panose="020B0900000000000000" pitchFamily="50" charset="-128"/>
                <a:ea typeface="HGS創英角ｺﾞｼｯｸUB" panose="020B0900000000000000" pitchFamily="50" charset="-128"/>
              </a:rPr>
              <a:t>､1910</a:t>
            </a:r>
            <a:r>
              <a:rPr lang="ja-JP" altLang="en-US" dirty="0">
                <a:latin typeface="HGS創英角ｺﾞｼｯｸUB" panose="020B0900000000000000" pitchFamily="50" charset="-128"/>
                <a:ea typeface="HGS創英角ｺﾞｼｯｸUB" panose="020B0900000000000000" pitchFamily="50" charset="-128"/>
              </a:rPr>
              <a:t>発効</a:t>
            </a:r>
            <a:r>
              <a:rPr lang="en-US" altLang="ja-JP" dirty="0">
                <a:latin typeface="HGS創英角ｺﾞｼｯｸUB" panose="020B0900000000000000" pitchFamily="50" charset="-128"/>
                <a:ea typeface="HGS創英角ｺﾞｼｯｸUB" panose="020B0900000000000000" pitchFamily="50" charset="-128"/>
              </a:rPr>
              <a:t>)</a:t>
            </a:r>
          </a:p>
          <a:p>
            <a:pPr eaLnBrk="1" hangingPunct="1">
              <a:buFont typeface="Wingdings" panose="05000000000000000000" pitchFamily="2" charset="2"/>
              <a:buNone/>
            </a:pPr>
            <a:r>
              <a:rPr lang="ja-JP" altLang="en-US" sz="2000" dirty="0"/>
              <a:t>       </a:t>
            </a:r>
            <a:endParaRPr lang="en-US" altLang="ja-JP" sz="2400" dirty="0"/>
          </a:p>
          <a:p>
            <a:pPr eaLnBrk="1" hangingPunct="1">
              <a:buFont typeface="Wingdings" panose="05000000000000000000" pitchFamily="2" charset="2"/>
              <a:buNone/>
            </a:pPr>
            <a:r>
              <a:rPr lang="ja-JP" altLang="en-US" sz="800" dirty="0"/>
              <a:t>  </a:t>
            </a:r>
          </a:p>
          <a:p>
            <a:pPr eaLnBrk="1" hangingPunct="1">
              <a:buFont typeface="Wingdings" panose="05000000000000000000" pitchFamily="2" charset="2"/>
              <a:buNone/>
            </a:pPr>
            <a:r>
              <a:rPr lang="ja-JP" altLang="en-US" sz="2400" b="1" dirty="0"/>
              <a:t>第</a:t>
            </a:r>
            <a:r>
              <a:rPr lang="en-US" altLang="ja-JP" sz="2400" b="1" dirty="0"/>
              <a:t>1</a:t>
            </a:r>
            <a:r>
              <a:rPr lang="ja-JP" altLang="en-US" sz="2400" b="1" dirty="0"/>
              <a:t>条</a:t>
            </a:r>
            <a:r>
              <a:rPr lang="en-US" altLang="ja-JP" sz="2400" b="1" dirty="0"/>
              <a:t>【</a:t>
            </a:r>
            <a:r>
              <a:rPr lang="ja-JP" altLang="en-US" sz="2400" b="1" dirty="0"/>
              <a:t>宣戦</a:t>
            </a:r>
            <a:r>
              <a:rPr lang="en-US" altLang="ja-JP" sz="2400" b="1" dirty="0"/>
              <a:t>】</a:t>
            </a:r>
          </a:p>
          <a:p>
            <a:pPr eaLnBrk="1" hangingPunct="1">
              <a:buFont typeface="Wingdings" panose="05000000000000000000" pitchFamily="2" charset="2"/>
              <a:buNone/>
            </a:pPr>
            <a:r>
              <a:rPr lang="ja-JP" altLang="en-US" sz="2400" b="1" dirty="0"/>
              <a:t>   締約国は、理由を附したる開戦宣言の形式又は条件附開戦</a:t>
            </a:r>
            <a:endParaRPr lang="en-US" altLang="ja-JP" sz="2400" b="1" dirty="0"/>
          </a:p>
          <a:p>
            <a:pPr eaLnBrk="1" hangingPunct="1">
              <a:buFont typeface="Wingdings" panose="05000000000000000000" pitchFamily="2" charset="2"/>
              <a:buNone/>
            </a:pPr>
            <a:r>
              <a:rPr lang="en-US" altLang="ja-JP" sz="2400" b="1" dirty="0"/>
              <a:t>   </a:t>
            </a:r>
            <a:r>
              <a:rPr lang="ja-JP" altLang="en-US" sz="2400" b="1" dirty="0"/>
              <a:t>宣言を含む最後通牒の形式を有する</a:t>
            </a:r>
            <a:r>
              <a:rPr lang="ja-JP" altLang="en-US" sz="2400" b="1" u="sng" dirty="0"/>
              <a:t>明瞭且事前の通告</a:t>
            </a:r>
            <a:r>
              <a:rPr lang="ja-JP" altLang="en-US" sz="2400" b="1" dirty="0"/>
              <a:t>なくし</a:t>
            </a:r>
            <a:endParaRPr lang="en-US" altLang="ja-JP" sz="2400" b="1" dirty="0"/>
          </a:p>
          <a:p>
            <a:pPr eaLnBrk="1" hangingPunct="1">
              <a:buFont typeface="Wingdings" panose="05000000000000000000" pitchFamily="2" charset="2"/>
              <a:buNone/>
            </a:pPr>
            <a:r>
              <a:rPr lang="en-US" altLang="ja-JP" sz="2400" b="1" dirty="0"/>
              <a:t>   </a:t>
            </a:r>
            <a:r>
              <a:rPr lang="ja-JP" altLang="en-US" sz="2400" b="1" dirty="0"/>
              <a:t>て、其の相互間に、戦争を開始すべからざることを承認す</a:t>
            </a:r>
            <a:r>
              <a:rPr lang="ja-JP" altLang="en-US" sz="2400" dirty="0"/>
              <a:t>。</a:t>
            </a:r>
            <a:endParaRPr lang="en-US" altLang="ja-JP" sz="2400" dirty="0"/>
          </a:p>
          <a:p>
            <a:pPr eaLnBrk="1" hangingPunct="1">
              <a:buFont typeface="Wingdings" panose="05000000000000000000" pitchFamily="2" charset="2"/>
              <a:buNone/>
            </a:pPr>
            <a:r>
              <a:rPr lang="ja-JP" altLang="en-US" sz="900" dirty="0"/>
              <a:t>  </a:t>
            </a:r>
            <a:endParaRPr lang="en-US" altLang="ja-JP" sz="900" dirty="0"/>
          </a:p>
          <a:p>
            <a:pPr eaLnBrk="1" hangingPunct="1">
              <a:buFont typeface="Wingdings" panose="05000000000000000000" pitchFamily="2" charset="2"/>
              <a:buNone/>
            </a:pPr>
            <a:r>
              <a:rPr lang="en-US" altLang="ja-JP" sz="2000" dirty="0"/>
              <a:t>Article 1</a:t>
            </a:r>
            <a:r>
              <a:rPr lang="ja-JP" altLang="en-US" sz="2000" dirty="0"/>
              <a:t> </a:t>
            </a:r>
            <a:r>
              <a:rPr lang="en-US" altLang="ja-JP" sz="2000" dirty="0"/>
              <a:t>:</a:t>
            </a:r>
            <a:r>
              <a:rPr lang="ja-JP" altLang="en-US" sz="2000" dirty="0"/>
              <a:t> </a:t>
            </a:r>
            <a:r>
              <a:rPr lang="en-US" altLang="ja-JP" sz="2000" dirty="0"/>
              <a:t>The Contracting Powers recognize that hostilities between </a:t>
            </a:r>
          </a:p>
          <a:p>
            <a:pPr eaLnBrk="1" hangingPunct="1">
              <a:buFont typeface="Wingdings" panose="05000000000000000000" pitchFamily="2" charset="2"/>
              <a:buNone/>
            </a:pPr>
            <a:r>
              <a:rPr lang="ja-JP" altLang="en-US" sz="2000" dirty="0"/>
              <a:t>                </a:t>
            </a:r>
            <a:r>
              <a:rPr lang="en-US" altLang="ja-JP" sz="2000" dirty="0"/>
              <a:t>themselves must not commence without previous and explicit </a:t>
            </a:r>
          </a:p>
          <a:p>
            <a:pPr eaLnBrk="1" hangingPunct="1">
              <a:buFont typeface="Wingdings" panose="05000000000000000000" pitchFamily="2" charset="2"/>
              <a:buNone/>
            </a:pPr>
            <a:r>
              <a:rPr lang="ja-JP" altLang="en-US" sz="2000" dirty="0"/>
              <a:t>                </a:t>
            </a:r>
            <a:r>
              <a:rPr lang="en-US" altLang="ja-JP" sz="2000" dirty="0"/>
              <a:t>warning, in the form either of a reasoned declaration of war or </a:t>
            </a:r>
            <a:r>
              <a:rPr lang="ja-JP" altLang="en-US" sz="2000" dirty="0"/>
              <a:t>　　　　　</a:t>
            </a:r>
          </a:p>
          <a:p>
            <a:pPr eaLnBrk="1" hangingPunct="1">
              <a:buFont typeface="Wingdings" panose="05000000000000000000" pitchFamily="2" charset="2"/>
              <a:buNone/>
            </a:pPr>
            <a:r>
              <a:rPr lang="ja-JP" altLang="en-US" sz="2000" dirty="0"/>
              <a:t>　　　　  </a:t>
            </a:r>
            <a:r>
              <a:rPr lang="en-US" altLang="ja-JP" sz="2000" dirty="0"/>
              <a:t>of </a:t>
            </a:r>
            <a:r>
              <a:rPr lang="ja-JP" altLang="en-US" sz="2000" dirty="0"/>
              <a:t> </a:t>
            </a:r>
            <a:r>
              <a:rPr lang="en-US" altLang="ja-JP" sz="2000" dirty="0"/>
              <a:t>an ultimatum with conditional declaration of war.</a:t>
            </a:r>
          </a:p>
          <a:p>
            <a:pPr eaLnBrk="1" hangingPunct="1">
              <a:buFont typeface="Wingdings" panose="05000000000000000000" pitchFamily="2" charset="2"/>
              <a:buNone/>
            </a:pPr>
            <a:endParaRPr lang="ja-JP" altLang="en-US" sz="2400" dirty="0"/>
          </a:p>
        </p:txBody>
      </p:sp>
      <p:sp>
        <p:nvSpPr>
          <p:cNvPr id="2" name="スライド番号プレースホルダー 1">
            <a:extLst>
              <a:ext uri="{FF2B5EF4-FFF2-40B4-BE49-F238E27FC236}">
                <a16:creationId xmlns:a16="http://schemas.microsoft.com/office/drawing/2014/main" id="{35A150B3-419A-4626-B0D3-0B0766448D07}"/>
              </a:ext>
            </a:extLst>
          </p:cNvPr>
          <p:cNvSpPr>
            <a:spLocks noGrp="1"/>
          </p:cNvSpPr>
          <p:nvPr>
            <p:ph type="sldNum" sz="quarter" idx="12"/>
          </p:nvPr>
        </p:nvSpPr>
        <p:spPr/>
        <p:txBody>
          <a:bodyPr/>
          <a:lstStyle/>
          <a:p>
            <a:fld id="{4EF71DBD-1784-4570-AE72-A0C63177990B}" type="slidenum">
              <a:rPr lang="en-US" altLang="ja-JP" smtClean="0"/>
              <a:pPr/>
              <a:t>13</a:t>
            </a:fld>
            <a:endParaRPr lang="en-US" altLang="ja-JP"/>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26C3445-F797-6544-75CB-CC8FD76C684F}"/>
              </a:ext>
            </a:extLst>
          </p:cNvPr>
          <p:cNvSpPr>
            <a:spLocks noGrp="1" noChangeArrowheads="1"/>
          </p:cNvSpPr>
          <p:nvPr>
            <p:ph type="title"/>
          </p:nvPr>
        </p:nvSpPr>
        <p:spPr>
          <a:xfrm>
            <a:off x="323527" y="116507"/>
            <a:ext cx="8785225" cy="2428379"/>
          </a:xfrm>
        </p:spPr>
        <p:txBody>
          <a:bodyPr>
            <a:normAutofit/>
          </a:bodyPr>
          <a:lstStyle/>
          <a:p>
            <a:pPr eaLnBrk="1" hangingPunct="1">
              <a:defRPr/>
            </a:pPr>
            <a:r>
              <a:rPr lang="ja-JP" altLang="en-US" sz="3200" b="1" dirty="0">
                <a:solidFill>
                  <a:srgbClr val="333399"/>
                </a:solidFill>
              </a:rPr>
              <a:t>　　　　　</a:t>
            </a:r>
            <a:r>
              <a:rPr lang="en-US" altLang="ja-JP" sz="3200" dirty="0">
                <a:solidFill>
                  <a:srgbClr val="FF0000"/>
                </a:solidFill>
                <a:latin typeface="Franklin Gothic Demi Cond" panose="020B0706030402020204" pitchFamily="34" charset="0"/>
              </a:rPr>
              <a:t>jus in bello (</a:t>
            </a:r>
            <a:r>
              <a:rPr lang="ja-JP" altLang="en-US" sz="3200" b="1" dirty="0">
                <a:solidFill>
                  <a:srgbClr val="FF0000"/>
                </a:solidFill>
                <a:latin typeface="BIZ UDP明朝 Medium" panose="02020500000000000000" pitchFamily="18" charset="-128"/>
                <a:ea typeface="BIZ UDP明朝 Medium" panose="02020500000000000000" pitchFamily="18" charset="-128"/>
              </a:rPr>
              <a:t>交戦法規</a:t>
            </a:r>
            <a:r>
              <a:rPr lang="en-US" altLang="ja-JP" sz="3200" dirty="0">
                <a:solidFill>
                  <a:srgbClr val="FF0000"/>
                </a:solidFill>
                <a:latin typeface="Franklin Gothic Demi Cond" panose="020B0706030402020204" pitchFamily="34" charset="0"/>
              </a:rPr>
              <a:t>)</a:t>
            </a:r>
            <a:br>
              <a:rPr lang="ja-JP" altLang="en-US" sz="3200" dirty="0">
                <a:solidFill>
                  <a:srgbClr val="FF0000"/>
                </a:solidFill>
                <a:latin typeface="Franklin Gothic Demi Cond" panose="020B0706030402020204" pitchFamily="34" charset="0"/>
              </a:rPr>
            </a:br>
            <a:r>
              <a:rPr lang="ja-JP" altLang="en-US" sz="1000" dirty="0">
                <a:solidFill>
                  <a:srgbClr val="333399"/>
                </a:solidFill>
              </a:rPr>
              <a:t>  </a:t>
            </a:r>
            <a:br>
              <a:rPr lang="ja-JP" altLang="en-US" sz="3200" dirty="0">
                <a:solidFill>
                  <a:srgbClr val="333399"/>
                </a:solidFill>
              </a:rPr>
            </a:br>
            <a:r>
              <a:rPr lang="ja-JP" altLang="en-US" sz="3600" b="1" dirty="0">
                <a:solidFill>
                  <a:srgbClr val="333399"/>
                </a:solidFill>
                <a:latin typeface="BIZ UDゴシック" panose="020B0400000000000000" pitchFamily="49" charset="-128"/>
                <a:ea typeface="BIZ UDゴシック" panose="020B0400000000000000" pitchFamily="49" charset="-128"/>
              </a:rPr>
              <a:t>国際人道法</a:t>
            </a:r>
            <a:r>
              <a:rPr lang="ja-JP" altLang="en-US" sz="2000" b="1" dirty="0">
                <a:solidFill>
                  <a:srgbClr val="333399"/>
                </a:solidFill>
              </a:rPr>
              <a:t>（</a:t>
            </a:r>
            <a:r>
              <a:rPr lang="en-US" altLang="ja-JP" sz="2000" b="1" dirty="0">
                <a:solidFill>
                  <a:srgbClr val="333399"/>
                </a:solidFill>
                <a:latin typeface="+mn-lt"/>
              </a:rPr>
              <a:t>International humanitarian law</a:t>
            </a:r>
            <a:r>
              <a:rPr lang="ja-JP" altLang="en-US" sz="2000" b="1" dirty="0">
                <a:solidFill>
                  <a:srgbClr val="333399"/>
                </a:solidFill>
              </a:rPr>
              <a:t>）</a:t>
            </a:r>
            <a:r>
              <a:rPr lang="ja-JP" altLang="en-US" sz="3100" b="1" dirty="0">
                <a:solidFill>
                  <a:srgbClr val="333399"/>
                </a:solidFill>
                <a:latin typeface="BIZ UDゴシック" panose="020B0400000000000000" pitchFamily="49" charset="-128"/>
                <a:ea typeface="BIZ UDゴシック" panose="020B0400000000000000" pitchFamily="49" charset="-128"/>
              </a:rPr>
              <a:t>との呼称</a:t>
            </a:r>
            <a:br>
              <a:rPr lang="en-US" altLang="ja-JP" sz="3100" b="1" dirty="0">
                <a:solidFill>
                  <a:srgbClr val="333399"/>
                </a:solidFill>
                <a:latin typeface="BIZ UDゴシック" panose="020B0400000000000000" pitchFamily="49" charset="-128"/>
                <a:ea typeface="BIZ UDゴシック" panose="020B0400000000000000" pitchFamily="49" charset="-128"/>
              </a:rPr>
            </a:br>
            <a:r>
              <a:rPr lang="ja-JP" altLang="en-US" sz="1000" b="1" dirty="0">
                <a:solidFill>
                  <a:srgbClr val="333399"/>
                </a:solidFill>
                <a:latin typeface="BIZ UDゴシック" panose="020B0400000000000000" pitchFamily="49" charset="-128"/>
                <a:ea typeface="BIZ UDゴシック" panose="020B0400000000000000" pitchFamily="49" charset="-128"/>
              </a:rPr>
              <a:t>　</a:t>
            </a:r>
            <a:br>
              <a:rPr lang="en-US" altLang="ja-JP" sz="3100" b="1" dirty="0">
                <a:solidFill>
                  <a:srgbClr val="333399"/>
                </a:solidFill>
                <a:latin typeface="BIZ UDゴシック" panose="020B0400000000000000" pitchFamily="49" charset="-128"/>
                <a:ea typeface="BIZ UDゴシック" panose="020B0400000000000000" pitchFamily="49" charset="-128"/>
              </a:rPr>
            </a:br>
            <a:r>
              <a:rPr lang="ja-JP" altLang="en-US" sz="3100" b="1" dirty="0">
                <a:solidFill>
                  <a:srgbClr val="333399"/>
                </a:solidFill>
                <a:latin typeface="BIZ UDゴシック" panose="020B0400000000000000" pitchFamily="49" charset="-128"/>
                <a:ea typeface="BIZ UDゴシック" panose="020B0400000000000000" pitchFamily="49" charset="-128"/>
              </a:rPr>
              <a:t>で、</a:t>
            </a:r>
            <a:r>
              <a:rPr lang="ja-JP" altLang="en-US" sz="3600" b="1" dirty="0">
                <a:solidFill>
                  <a:srgbClr val="333399"/>
                </a:solidFill>
                <a:latin typeface="BIZ UDゴシック" panose="020B0400000000000000" pitchFamily="49" charset="-128"/>
                <a:ea typeface="BIZ UDゴシック" panose="020B0400000000000000" pitchFamily="49" charset="-128"/>
              </a:rPr>
              <a:t>現在も有効な国際法</a:t>
            </a:r>
            <a:r>
              <a:rPr lang="en-US" altLang="ja-JP" sz="2200" b="1" dirty="0">
                <a:solidFill>
                  <a:srgbClr val="333399"/>
                </a:solidFill>
                <a:latin typeface="BIZ UDゴシック" panose="020B0400000000000000" pitchFamily="49" charset="-128"/>
                <a:ea typeface="BIZ UDゴシック" panose="020B0400000000000000" pitchFamily="49" charset="-128"/>
              </a:rPr>
              <a:t>(</a:t>
            </a:r>
            <a:r>
              <a:rPr lang="ja-JP" altLang="en-US" sz="2200" b="1" dirty="0">
                <a:solidFill>
                  <a:srgbClr val="333399"/>
                </a:solidFill>
                <a:latin typeface="BIZ UDゴシック" panose="020B0400000000000000" pitchFamily="49" charset="-128"/>
                <a:ea typeface="BIZ UDゴシック" panose="020B0400000000000000" pitchFamily="49" charset="-128"/>
              </a:rPr>
              <a:t>→外務省</a:t>
            </a:r>
            <a:r>
              <a:rPr lang="en-US" altLang="ja-JP" sz="2200" b="1" dirty="0">
                <a:solidFill>
                  <a:srgbClr val="333399"/>
                </a:solidFill>
                <a:latin typeface="BIZ UDゴシック" panose="020B0400000000000000" pitchFamily="49" charset="-128"/>
                <a:ea typeface="BIZ UDゴシック" panose="020B0400000000000000" pitchFamily="49" charset="-128"/>
              </a:rPr>
              <a:t>HP</a:t>
            </a:r>
            <a:r>
              <a:rPr lang="ja-JP" altLang="en-US" sz="2200" b="1" dirty="0">
                <a:solidFill>
                  <a:srgbClr val="333399"/>
                </a:solidFill>
                <a:latin typeface="BIZ UDゴシック" panose="020B0400000000000000" pitchFamily="49" charset="-128"/>
                <a:ea typeface="BIZ UDゴシック" panose="020B0400000000000000" pitchFamily="49" charset="-128"/>
              </a:rPr>
              <a:t>に</a:t>
            </a:r>
            <a:r>
              <a:rPr lang="en-US" altLang="ja-JP" sz="2200" b="1" dirty="0">
                <a:solidFill>
                  <a:srgbClr val="333399"/>
                </a:solidFill>
                <a:latin typeface="BIZ UDゴシック" panose="020B0400000000000000" pitchFamily="49" charset="-128"/>
                <a:ea typeface="BIZ UDゴシック" panose="020B0400000000000000" pitchFamily="49" charset="-128"/>
              </a:rPr>
              <a:t>1899</a:t>
            </a:r>
            <a:r>
              <a:rPr lang="ja-JP" altLang="en-US" sz="2200" b="1" dirty="0">
                <a:solidFill>
                  <a:srgbClr val="333399"/>
                </a:solidFill>
                <a:latin typeface="BIZ UDゴシック" panose="020B0400000000000000" pitchFamily="49" charset="-128"/>
                <a:ea typeface="BIZ UDゴシック" panose="020B0400000000000000" pitchFamily="49" charset="-128"/>
              </a:rPr>
              <a:t>年の日本</a:t>
            </a:r>
            <a:br>
              <a:rPr lang="en-US" altLang="ja-JP" sz="2200" b="1" dirty="0">
                <a:solidFill>
                  <a:srgbClr val="333399"/>
                </a:solidFill>
                <a:latin typeface="BIZ UDゴシック" panose="020B0400000000000000" pitchFamily="49" charset="-128"/>
                <a:ea typeface="BIZ UDゴシック" panose="020B0400000000000000" pitchFamily="49" charset="-128"/>
              </a:rPr>
            </a:br>
            <a:r>
              <a:rPr lang="ja-JP" altLang="en-US" sz="2200" b="1" dirty="0">
                <a:solidFill>
                  <a:srgbClr val="333399"/>
                </a:solidFill>
                <a:latin typeface="BIZ UDゴシック" panose="020B0400000000000000" pitchFamily="49" charset="-128"/>
                <a:ea typeface="BIZ UDゴシック" panose="020B0400000000000000" pitchFamily="49" charset="-128"/>
              </a:rPr>
              <a:t>　　　　　　　　　　　　　　　　　　　の条約文資料</a:t>
            </a:r>
            <a:r>
              <a:rPr lang="en-US" altLang="ja-JP" sz="2200" b="1" dirty="0">
                <a:solidFill>
                  <a:srgbClr val="333399"/>
                </a:solidFill>
                <a:latin typeface="BIZ UDゴシック" panose="020B0400000000000000" pitchFamily="49" charset="-128"/>
                <a:ea typeface="BIZ UDゴシック" panose="020B0400000000000000" pitchFamily="49" charset="-128"/>
              </a:rPr>
              <a:t>)</a:t>
            </a:r>
          </a:p>
        </p:txBody>
      </p:sp>
      <p:sp>
        <p:nvSpPr>
          <p:cNvPr id="22531" name="Rectangle 3">
            <a:extLst>
              <a:ext uri="{FF2B5EF4-FFF2-40B4-BE49-F238E27FC236}">
                <a16:creationId xmlns:a16="http://schemas.microsoft.com/office/drawing/2014/main" id="{3A9FD7C6-EC09-4374-1462-8FED7AD48B31}"/>
              </a:ext>
            </a:extLst>
          </p:cNvPr>
          <p:cNvSpPr>
            <a:spLocks noGrp="1" noChangeArrowheads="1"/>
          </p:cNvSpPr>
          <p:nvPr>
            <p:ph idx="1"/>
          </p:nvPr>
        </p:nvSpPr>
        <p:spPr>
          <a:xfrm>
            <a:off x="179387" y="2564904"/>
            <a:ext cx="8785225" cy="4176589"/>
          </a:xfrm>
          <a:ln w="38100">
            <a:solidFill>
              <a:srgbClr val="00B0F0"/>
            </a:solidFill>
          </a:ln>
        </p:spPr>
        <p:txBody>
          <a:bodyPr>
            <a:normAutofit fontScale="92500"/>
          </a:bodyPr>
          <a:lstStyle/>
          <a:p>
            <a:pPr marL="0" indent="0">
              <a:buNone/>
              <a:defRPr/>
            </a:pPr>
            <a:r>
              <a:rPr lang="ja-JP" altLang="en-US" sz="1000" dirty="0"/>
              <a:t>　</a:t>
            </a:r>
            <a:r>
              <a:rPr lang="en-US" altLang="ja-JP" sz="1000" dirty="0"/>
              <a:t> </a:t>
            </a:r>
          </a:p>
          <a:p>
            <a:pPr marL="0" indent="0">
              <a:buNone/>
              <a:defRPr/>
            </a:pPr>
            <a:r>
              <a:rPr lang="ja-JP" altLang="en-US" sz="2400" dirty="0"/>
              <a:t>「</a:t>
            </a:r>
            <a:r>
              <a:rPr lang="ja-JP" altLang="en-US" sz="2400" dirty="0">
                <a:latin typeface="HGP創英角ｺﾞｼｯｸUB" panose="020B0900000000000000" pitchFamily="50" charset="-128"/>
                <a:ea typeface="HGP創英角ｺﾞｼｯｸUB" panose="020B0900000000000000" pitchFamily="50" charset="-128"/>
                <a:hlinkClick r:id="rId3"/>
              </a:rPr>
              <a:t>陸戦ノ法規慣例ニ関スル条約</a:t>
            </a:r>
            <a:r>
              <a:rPr lang="ja-JP" altLang="en-US" sz="2000" dirty="0">
                <a:hlinkClick r:id="rId3"/>
              </a:rPr>
              <a:t>（</a:t>
            </a:r>
            <a:r>
              <a:rPr lang="en-US" altLang="ja-JP" sz="2000" dirty="0">
                <a:hlinkClick r:id="rId3"/>
              </a:rPr>
              <a:t>Convention respecting the Laws and </a:t>
            </a:r>
            <a:endParaRPr lang="ja-JP" altLang="en-US" sz="2000" dirty="0">
              <a:hlinkClick r:id="rId3"/>
            </a:endParaRPr>
          </a:p>
          <a:p>
            <a:pPr marL="0" indent="0">
              <a:buNone/>
              <a:defRPr/>
            </a:pPr>
            <a:r>
              <a:rPr lang="ja-JP" altLang="en-US" sz="2000" dirty="0">
                <a:hlinkClick r:id="rId3"/>
              </a:rPr>
              <a:t>  </a:t>
            </a:r>
            <a:r>
              <a:rPr lang="en-US" altLang="ja-JP" sz="2000" dirty="0">
                <a:hlinkClick r:id="rId3"/>
              </a:rPr>
              <a:t>Customs of War on Land</a:t>
            </a:r>
            <a:r>
              <a:rPr lang="ja-JP" altLang="en-US" sz="2000" dirty="0">
                <a:hlinkClick r:id="rId3"/>
              </a:rPr>
              <a:t>）</a:t>
            </a:r>
            <a:r>
              <a:rPr lang="ja-JP" altLang="en-US" sz="2400" dirty="0"/>
              <a:t>」</a:t>
            </a:r>
            <a:r>
              <a:rPr lang="ja-JP" altLang="en-US" sz="2400" b="1" dirty="0"/>
              <a:t>付属書「陸戦ノ法規慣例ニ関スル規則」</a:t>
            </a:r>
          </a:p>
          <a:p>
            <a:pPr eaLnBrk="1" hangingPunct="1">
              <a:buFont typeface="Wingdings" panose="05000000000000000000" pitchFamily="2" charset="2"/>
              <a:buNone/>
              <a:defRPr/>
            </a:pPr>
            <a:r>
              <a:rPr lang="ja-JP" altLang="en-US" sz="2400" dirty="0"/>
              <a:t> </a:t>
            </a:r>
            <a:r>
              <a:rPr lang="en-US" altLang="ja-JP" sz="2000" dirty="0"/>
              <a:t>(its annex: Regulations concerning the Laws and Customs of War on Land.)</a:t>
            </a:r>
          </a:p>
          <a:p>
            <a:pPr eaLnBrk="1" hangingPunct="1">
              <a:buFont typeface="Wingdings" panose="05000000000000000000" pitchFamily="2" charset="2"/>
              <a:buNone/>
              <a:defRPr/>
            </a:pPr>
            <a:r>
              <a:rPr lang="ja-JP" altLang="en-US" sz="1000" dirty="0"/>
              <a:t>   </a:t>
            </a:r>
          </a:p>
          <a:p>
            <a:pPr marL="0" indent="0">
              <a:buNone/>
              <a:defRPr/>
            </a:pPr>
            <a:r>
              <a:rPr lang="ja-JP" altLang="en-US" sz="2400" b="1" dirty="0"/>
              <a:t>第</a:t>
            </a:r>
            <a:r>
              <a:rPr lang="en-US" altLang="ja-JP" sz="2400" b="1" dirty="0"/>
              <a:t>23</a:t>
            </a:r>
            <a:r>
              <a:rPr lang="ja-JP" altLang="en-US" sz="2400" b="1" dirty="0"/>
              <a:t>条</a:t>
            </a:r>
            <a:r>
              <a:rPr lang="en-US" altLang="ja-JP" sz="2400" b="1" dirty="0"/>
              <a:t>:</a:t>
            </a:r>
            <a:r>
              <a:rPr lang="ja-JP" altLang="en-US" sz="2400" b="1" dirty="0"/>
              <a:t>特別ノ條約ヲ以テ定メタル禁止ノ外、特ニ禁止スルモノ左ノ  </a:t>
            </a:r>
          </a:p>
          <a:p>
            <a:pPr marL="0" indent="0">
              <a:buNone/>
              <a:defRPr/>
            </a:pPr>
            <a:r>
              <a:rPr lang="ja-JP" altLang="en-US" sz="2400" b="1" dirty="0"/>
              <a:t>            如シ。</a:t>
            </a:r>
          </a:p>
          <a:p>
            <a:pPr marL="0" indent="0">
              <a:buNone/>
              <a:defRPr/>
            </a:pPr>
            <a:r>
              <a:rPr lang="en-US" altLang="ja-JP" sz="2000" b="1" dirty="0"/>
              <a:t>Art. 23.</a:t>
            </a:r>
            <a:r>
              <a:rPr lang="en-US" altLang="ja-JP" sz="2000" dirty="0"/>
              <a:t> In addition to the prohibitions provided by special Conventions, it is</a:t>
            </a:r>
            <a:endParaRPr lang="ja-JP" altLang="en-US" sz="2000" dirty="0"/>
          </a:p>
          <a:p>
            <a:pPr marL="0" indent="0">
              <a:buNone/>
              <a:defRPr/>
            </a:pPr>
            <a:r>
              <a:rPr lang="ja-JP" altLang="en-US" sz="2000" dirty="0"/>
              <a:t>           </a:t>
            </a:r>
            <a:r>
              <a:rPr lang="en-US" altLang="ja-JP" sz="2000" dirty="0"/>
              <a:t> especially forbidden</a:t>
            </a:r>
            <a:endParaRPr lang="ja-JP" altLang="en-US" sz="2000" dirty="0"/>
          </a:p>
          <a:p>
            <a:pPr marL="0" indent="0">
              <a:buNone/>
              <a:defRPr/>
            </a:pPr>
            <a:r>
              <a:rPr lang="ja-JP" altLang="en-US" sz="3000" b="1" dirty="0"/>
              <a:t>   </a:t>
            </a:r>
            <a:r>
              <a:rPr lang="en-US" altLang="ja-JP" sz="3000" b="1" dirty="0"/>
              <a:t>(</a:t>
            </a:r>
            <a:r>
              <a:rPr lang="ja-JP" altLang="en-US" sz="3000" b="1" dirty="0"/>
              <a:t>イ</a:t>
            </a:r>
            <a:r>
              <a:rPr lang="en-US" altLang="ja-JP" sz="3000" b="1" dirty="0"/>
              <a:t>)</a:t>
            </a:r>
            <a:r>
              <a:rPr lang="ja-JP" altLang="en-US" sz="3000" dirty="0">
                <a:latin typeface="HGP創英角ｺﾞｼｯｸUB" panose="020B0900000000000000" pitchFamily="50" charset="-128"/>
                <a:ea typeface="HGP創英角ｺﾞｼｯｸUB" panose="020B0900000000000000" pitchFamily="50" charset="-128"/>
              </a:rPr>
              <a:t>毒又ハ毒ヲ施シタル兵器ヲ使用スルコト</a:t>
            </a:r>
          </a:p>
          <a:p>
            <a:pPr marL="0" indent="0">
              <a:buNone/>
              <a:defRPr/>
            </a:pPr>
            <a:r>
              <a:rPr lang="ja-JP" altLang="en-US" sz="2400" dirty="0"/>
              <a:t>   　</a:t>
            </a:r>
            <a:r>
              <a:rPr lang="en-US" altLang="ja-JP" sz="2400" b="1" dirty="0"/>
              <a:t>(a) </a:t>
            </a:r>
            <a:r>
              <a:rPr lang="en-US" altLang="ja-JP" sz="2400" dirty="0"/>
              <a:t>To employ poison or poisoned weapons;</a:t>
            </a:r>
            <a:r>
              <a:rPr lang="ja-JP" altLang="en-US" sz="2400" dirty="0"/>
              <a:t>   </a:t>
            </a:r>
          </a:p>
        </p:txBody>
      </p:sp>
      <p:sp>
        <p:nvSpPr>
          <p:cNvPr id="2" name="スライド番号プレースホルダー 1">
            <a:extLst>
              <a:ext uri="{FF2B5EF4-FFF2-40B4-BE49-F238E27FC236}">
                <a16:creationId xmlns:a16="http://schemas.microsoft.com/office/drawing/2014/main" id="{F030990F-3A10-4618-9EC3-A46A1EB7472B}"/>
              </a:ext>
            </a:extLst>
          </p:cNvPr>
          <p:cNvSpPr>
            <a:spLocks noGrp="1"/>
          </p:cNvSpPr>
          <p:nvPr>
            <p:ph type="sldNum" sz="quarter" idx="12"/>
          </p:nvPr>
        </p:nvSpPr>
        <p:spPr/>
        <p:txBody>
          <a:bodyPr/>
          <a:lstStyle/>
          <a:p>
            <a:fld id="{4EF71DBD-1784-4570-AE72-A0C63177990B}" type="slidenum">
              <a:rPr lang="en-US" altLang="ja-JP" smtClean="0"/>
              <a:pPr/>
              <a:t>14</a:t>
            </a:fld>
            <a:endParaRPr lang="en-US" altLang="ja-JP"/>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EBC4888-3F47-4CA1-F476-0585182855CA}"/>
              </a:ext>
            </a:extLst>
          </p:cNvPr>
          <p:cNvSpPr>
            <a:spLocks noGrp="1" noChangeArrowheads="1"/>
          </p:cNvSpPr>
          <p:nvPr>
            <p:ph type="title"/>
          </p:nvPr>
        </p:nvSpPr>
        <p:spPr>
          <a:xfrm>
            <a:off x="179383" y="-48126"/>
            <a:ext cx="8785225" cy="1272089"/>
          </a:xfrm>
        </p:spPr>
        <p:txBody>
          <a:bodyPr>
            <a:normAutofit/>
          </a:bodyPr>
          <a:lstStyle/>
          <a:p>
            <a:pPr algn="ctr" eaLnBrk="1" hangingPunct="1"/>
            <a:r>
              <a:rPr lang="ja-JP" altLang="en-US" sz="2800" b="1" dirty="0">
                <a:solidFill>
                  <a:srgbClr val="333399"/>
                </a:solidFill>
                <a:latin typeface="BIZ UDゴシック" panose="020B0400000000000000" pitchFamily="49" charset="-128"/>
                <a:ea typeface="BIZ UDゴシック" panose="020B0400000000000000" pitchFamily="49" charset="-128"/>
              </a:rPr>
              <a:t>陸戦ノ法規慣例ニ関スル条約付属書「陸戦ノ法規</a:t>
            </a:r>
            <a:br>
              <a:rPr lang="en-US" altLang="ja-JP" sz="2800" b="1" dirty="0">
                <a:solidFill>
                  <a:srgbClr val="333399"/>
                </a:solidFill>
                <a:latin typeface="BIZ UDゴシック" panose="020B0400000000000000" pitchFamily="49" charset="-128"/>
                <a:ea typeface="BIZ UDゴシック" panose="020B0400000000000000" pitchFamily="49" charset="-128"/>
              </a:rPr>
            </a:br>
            <a:r>
              <a:rPr lang="ja-JP" altLang="en-US" sz="2800" b="1" dirty="0">
                <a:solidFill>
                  <a:srgbClr val="333399"/>
                </a:solidFill>
                <a:latin typeface="BIZ UDゴシック" panose="020B0400000000000000" pitchFamily="49" charset="-128"/>
                <a:ea typeface="BIZ UDゴシック" panose="020B0400000000000000" pitchFamily="49" charset="-128"/>
              </a:rPr>
              <a:t>慣例ニ関スル規則」</a:t>
            </a:r>
            <a:r>
              <a:rPr lang="en-US" altLang="ja-JP" sz="2000" dirty="0">
                <a:solidFill>
                  <a:srgbClr val="FF0000"/>
                </a:solidFill>
                <a:latin typeface="BIZ UDゴシック" panose="020B0400000000000000" pitchFamily="49" charset="-128"/>
                <a:ea typeface="BIZ UDゴシック" panose="020B0400000000000000" pitchFamily="49" charset="-128"/>
              </a:rPr>
              <a:t>【</a:t>
            </a:r>
            <a:r>
              <a:rPr lang="ja-JP" altLang="en-US" sz="2000" b="1" dirty="0">
                <a:solidFill>
                  <a:srgbClr val="FF0000"/>
                </a:solidFill>
                <a:latin typeface="BIZ UDゴシック" panose="020B0400000000000000" pitchFamily="49" charset="-128"/>
                <a:ea typeface="BIZ UDゴシック" panose="020B0400000000000000" pitchFamily="49" charset="-128"/>
              </a:rPr>
              <a:t>核兵器に関する国際司法裁判所</a:t>
            </a:r>
            <a:r>
              <a:rPr lang="en-US" altLang="ja-JP" sz="2000" dirty="0">
                <a:solidFill>
                  <a:srgbClr val="FF0000"/>
                </a:solidFill>
                <a:latin typeface="BIZ UDゴシック" panose="020B0400000000000000" pitchFamily="49" charset="-128"/>
                <a:ea typeface="BIZ UDゴシック" panose="020B0400000000000000" pitchFamily="49" charset="-128"/>
              </a:rPr>
              <a:t>】</a:t>
            </a:r>
          </a:p>
        </p:txBody>
      </p:sp>
      <p:sp>
        <p:nvSpPr>
          <p:cNvPr id="29699" name="Rectangle 3">
            <a:extLst>
              <a:ext uri="{FF2B5EF4-FFF2-40B4-BE49-F238E27FC236}">
                <a16:creationId xmlns:a16="http://schemas.microsoft.com/office/drawing/2014/main" id="{9C8252D2-33CC-E994-CF99-8E4A2F167A9F}"/>
              </a:ext>
            </a:extLst>
          </p:cNvPr>
          <p:cNvSpPr>
            <a:spLocks noGrp="1" noChangeArrowheads="1"/>
          </p:cNvSpPr>
          <p:nvPr>
            <p:ph idx="1"/>
          </p:nvPr>
        </p:nvSpPr>
        <p:spPr>
          <a:xfrm>
            <a:off x="179391" y="1223963"/>
            <a:ext cx="8785225" cy="5497513"/>
          </a:xfrm>
          <a:ln w="31750">
            <a:solidFill>
              <a:srgbClr val="00B0F0"/>
            </a:solidFill>
          </a:ln>
        </p:spPr>
        <p:txBody>
          <a:bodyPr>
            <a:normAutofit lnSpcReduction="10000"/>
          </a:bodyPr>
          <a:lstStyle/>
          <a:p>
            <a:pPr marL="0" indent="0">
              <a:buNone/>
            </a:pPr>
            <a:endParaRPr lang="en-US" altLang="ja-JP" sz="1100" b="1" dirty="0"/>
          </a:p>
          <a:p>
            <a:pPr marL="0" indent="0">
              <a:buNone/>
            </a:pPr>
            <a:r>
              <a:rPr lang="ja-JP" altLang="en-US" sz="2400" b="1" dirty="0"/>
              <a:t>第</a:t>
            </a:r>
            <a:r>
              <a:rPr lang="en-US" altLang="ja-JP" sz="2400" b="1" dirty="0"/>
              <a:t>23</a:t>
            </a:r>
            <a:r>
              <a:rPr lang="ja-JP" altLang="en-US" sz="2400" b="1" dirty="0"/>
              <a:t>条</a:t>
            </a:r>
            <a:r>
              <a:rPr lang="en-US" altLang="ja-JP" sz="2400" b="1" dirty="0"/>
              <a:t>:</a:t>
            </a:r>
            <a:endParaRPr lang="ja-JP" altLang="en-US" sz="2400" b="1" dirty="0"/>
          </a:p>
          <a:p>
            <a:pPr marL="0" indent="0">
              <a:buNone/>
            </a:pPr>
            <a:r>
              <a:rPr lang="ja-JP" altLang="en-US" sz="2400" dirty="0"/>
              <a:t>   </a:t>
            </a:r>
            <a:r>
              <a:rPr lang="en-US" altLang="ja-JP" sz="2800" b="1" dirty="0"/>
              <a:t>(</a:t>
            </a:r>
            <a:r>
              <a:rPr lang="ja-JP" altLang="en-US" sz="2800" b="1" dirty="0"/>
              <a:t>ホ</a:t>
            </a:r>
            <a:r>
              <a:rPr lang="en-US" altLang="ja-JP" sz="2800" b="1" dirty="0"/>
              <a:t>)</a:t>
            </a:r>
            <a:r>
              <a:rPr lang="ja-JP" altLang="en-US" sz="2800" b="1" dirty="0">
                <a:latin typeface="HGP創英角ｺﾞｼｯｸUB" panose="020B0900000000000000" pitchFamily="50" charset="-128"/>
                <a:ea typeface="HGP創英角ｺﾞｼｯｸUB" panose="020B0900000000000000" pitchFamily="50" charset="-128"/>
              </a:rPr>
              <a:t>不必要ノ苦痛ヲ与フヘキ兵器、投射物其ノ他ノ物質</a:t>
            </a:r>
            <a:endParaRPr lang="en-US" altLang="ja-JP" sz="28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2800" b="1" dirty="0">
                <a:latin typeface="HGP創英角ｺﾞｼｯｸUB" panose="020B0900000000000000" pitchFamily="50" charset="-128"/>
                <a:ea typeface="HGP創英角ｺﾞｼｯｸUB" panose="020B0900000000000000" pitchFamily="50" charset="-128"/>
              </a:rPr>
              <a:t>　　　　ヲ使用スルコト</a:t>
            </a:r>
          </a:p>
          <a:p>
            <a:pPr marL="0" indent="0">
              <a:buNone/>
            </a:pPr>
            <a:r>
              <a:rPr lang="ja-JP" altLang="en-US" sz="2400" b="1" dirty="0"/>
              <a:t>　 </a:t>
            </a:r>
            <a:r>
              <a:rPr lang="en-US" altLang="ja-JP" sz="2000" b="1" dirty="0"/>
              <a:t>(e) </a:t>
            </a:r>
            <a:r>
              <a:rPr lang="en-US" altLang="ja-JP" sz="2000" dirty="0"/>
              <a:t>To employ arms, projectiles, or material calculated to cause</a:t>
            </a:r>
            <a:endParaRPr lang="ja-JP" altLang="en-US" sz="2000" dirty="0"/>
          </a:p>
          <a:p>
            <a:pPr marL="0" indent="0">
              <a:buNone/>
            </a:pPr>
            <a:r>
              <a:rPr lang="ja-JP" altLang="en-US" sz="2000" dirty="0"/>
              <a:t>    　    </a:t>
            </a:r>
            <a:r>
              <a:rPr lang="en-US" altLang="ja-JP" sz="2000" dirty="0"/>
              <a:t> unnecessary suffering;</a:t>
            </a:r>
            <a:endParaRPr lang="ja-JP" altLang="en-US" sz="2000" dirty="0"/>
          </a:p>
          <a:p>
            <a:pPr marL="0" indent="0">
              <a:buNone/>
            </a:pPr>
            <a:r>
              <a:rPr lang="ja-JP" altLang="en-US" sz="2000" dirty="0"/>
              <a:t>  </a:t>
            </a:r>
          </a:p>
          <a:p>
            <a:pPr marL="0" indent="0">
              <a:buNone/>
            </a:pPr>
            <a:r>
              <a:rPr lang="ja-JP" altLang="en-US" sz="2400" b="1" dirty="0"/>
              <a:t>第</a:t>
            </a:r>
            <a:r>
              <a:rPr lang="en-US" altLang="ja-JP" sz="2400" b="1" dirty="0"/>
              <a:t>25</a:t>
            </a:r>
            <a:r>
              <a:rPr lang="ja-JP" altLang="en-US" sz="2400" b="1" dirty="0"/>
              <a:t>条</a:t>
            </a:r>
            <a:r>
              <a:rPr lang="en-US" altLang="ja-JP" sz="2400" b="1" dirty="0"/>
              <a:t>: </a:t>
            </a:r>
            <a:r>
              <a:rPr lang="ja-JP" altLang="en-US" sz="3200" dirty="0">
                <a:latin typeface="HGP創英角ｺﾞｼｯｸUB" panose="020B0900000000000000" pitchFamily="50" charset="-128"/>
                <a:ea typeface="HGP創英角ｺﾞｼｯｸUB" panose="020B0900000000000000" pitchFamily="50" charset="-128"/>
              </a:rPr>
              <a:t>防守セサル都市、村落、住宅又ハ建物ハ、</a:t>
            </a:r>
            <a:endParaRPr lang="en-US" altLang="ja-JP" sz="32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3200" dirty="0">
                <a:latin typeface="HGP創英角ｺﾞｼｯｸUB" panose="020B0900000000000000" pitchFamily="50" charset="-128"/>
                <a:ea typeface="HGP創英角ｺﾞｼｯｸUB" panose="020B0900000000000000" pitchFamily="50" charset="-128"/>
              </a:rPr>
              <a:t>　　　　如何ナル手段ニ依ルモ、之ヲ攻撃又ハ砲撃　</a:t>
            </a:r>
            <a:endParaRPr lang="en-US" altLang="ja-JP" sz="32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3200" dirty="0">
                <a:latin typeface="HGP創英角ｺﾞｼｯｸUB" panose="020B0900000000000000" pitchFamily="50" charset="-128"/>
                <a:ea typeface="HGP創英角ｺﾞｼｯｸUB" panose="020B0900000000000000" pitchFamily="50" charset="-128"/>
              </a:rPr>
              <a:t>　　　　スルコトヲ得ス</a:t>
            </a:r>
            <a:r>
              <a:rPr lang="ja-JP" altLang="en-US" sz="2400" dirty="0">
                <a:latin typeface="HGP創英角ｺﾞｼｯｸUB" panose="020B0900000000000000" pitchFamily="50" charset="-128"/>
                <a:ea typeface="HGP創英角ｺﾞｼｯｸUB" panose="020B0900000000000000" pitchFamily="50" charset="-128"/>
              </a:rPr>
              <a:t>。</a:t>
            </a:r>
          </a:p>
          <a:p>
            <a:pPr marL="0" indent="0">
              <a:buNone/>
            </a:pPr>
            <a:r>
              <a:rPr lang="en-US" altLang="ja-JP" sz="2000" b="1" dirty="0"/>
              <a:t>Art. 25. </a:t>
            </a:r>
            <a:r>
              <a:rPr lang="en-US" altLang="ja-JP" sz="2000" dirty="0"/>
              <a:t>The attack or bombardment, by whatever means, of towns,  </a:t>
            </a:r>
          </a:p>
          <a:p>
            <a:pPr marL="0" indent="0">
              <a:buNone/>
            </a:pPr>
            <a:r>
              <a:rPr lang="en-US" altLang="ja-JP" sz="2000" dirty="0"/>
              <a:t>             villages, </a:t>
            </a:r>
            <a:r>
              <a:rPr lang="ja-JP" altLang="en-US" sz="2000" dirty="0"/>
              <a:t> </a:t>
            </a:r>
            <a:r>
              <a:rPr lang="en-US" altLang="ja-JP" sz="2000" dirty="0"/>
              <a:t>dwellings, or buildings which are undefended is</a:t>
            </a:r>
          </a:p>
          <a:p>
            <a:pPr marL="0" indent="0">
              <a:buNone/>
            </a:pPr>
            <a:r>
              <a:rPr lang="en-US" altLang="ja-JP" sz="2000" dirty="0"/>
              <a:t>             prohibited.</a:t>
            </a:r>
            <a:endParaRPr lang="ja-JP" altLang="en-US" sz="2000" dirty="0"/>
          </a:p>
        </p:txBody>
      </p:sp>
      <p:sp>
        <p:nvSpPr>
          <p:cNvPr id="2" name="スライド番号プレースホルダー 1">
            <a:extLst>
              <a:ext uri="{FF2B5EF4-FFF2-40B4-BE49-F238E27FC236}">
                <a16:creationId xmlns:a16="http://schemas.microsoft.com/office/drawing/2014/main" id="{4A22B433-5C69-46BE-9187-77A7822B78CF}"/>
              </a:ext>
            </a:extLst>
          </p:cNvPr>
          <p:cNvSpPr>
            <a:spLocks noGrp="1"/>
          </p:cNvSpPr>
          <p:nvPr>
            <p:ph type="sldNum" sz="quarter" idx="12"/>
          </p:nvPr>
        </p:nvSpPr>
        <p:spPr/>
        <p:txBody>
          <a:bodyPr/>
          <a:lstStyle/>
          <a:p>
            <a:fld id="{4EF71DBD-1784-4570-AE72-A0C63177990B}" type="slidenum">
              <a:rPr lang="en-US" altLang="ja-JP" smtClean="0"/>
              <a:pPr/>
              <a:t>15</a:t>
            </a:fld>
            <a:endParaRPr lang="en-US" altLang="ja-JP"/>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F1A8F17-4698-8A7E-3EF1-56DB3073C7F8}"/>
              </a:ext>
            </a:extLst>
          </p:cNvPr>
          <p:cNvSpPr>
            <a:spLocks noGrp="1" noChangeArrowheads="1"/>
          </p:cNvSpPr>
          <p:nvPr>
            <p:ph type="title"/>
          </p:nvPr>
        </p:nvSpPr>
        <p:spPr>
          <a:xfrm>
            <a:off x="54535" y="-171400"/>
            <a:ext cx="8497888" cy="1656184"/>
          </a:xfrm>
        </p:spPr>
        <p:txBody>
          <a:bodyPr>
            <a:normAutofit/>
          </a:bodyPr>
          <a:lstStyle/>
          <a:p>
            <a:pPr eaLnBrk="1" hangingPunct="1"/>
            <a:r>
              <a:rPr lang="ja-JP" altLang="en-US" sz="3200" dirty="0">
                <a:solidFill>
                  <a:srgbClr val="333399"/>
                </a:solidFill>
              </a:rPr>
              <a:t>  </a:t>
            </a:r>
            <a:r>
              <a:rPr lang="en-US" altLang="ja-JP" sz="4000" b="1" dirty="0">
                <a:solidFill>
                  <a:srgbClr val="C00000"/>
                </a:solidFill>
                <a:latin typeface="BIZ UDゴシック" panose="020B0400000000000000" pitchFamily="49" charset="-128"/>
                <a:ea typeface="BIZ UDゴシック" panose="020B0400000000000000" pitchFamily="49" charset="-128"/>
              </a:rPr>
              <a:t>4-2</a:t>
            </a:r>
            <a:r>
              <a:rPr lang="ja-JP" altLang="en-US" sz="3200" dirty="0">
                <a:solidFill>
                  <a:srgbClr val="333399"/>
                </a:solidFill>
              </a:rPr>
              <a:t>   </a:t>
            </a:r>
            <a:r>
              <a:rPr lang="ja-JP" altLang="en-US" sz="4000" dirty="0">
                <a:solidFill>
                  <a:srgbClr val="333399"/>
                </a:solidFill>
                <a:latin typeface="HGP創英角ｺﾞｼｯｸUB" panose="020B0900000000000000" pitchFamily="50" charset="-128"/>
                <a:ea typeface="HGP創英角ｺﾞｼｯｸUB" panose="020B0900000000000000" pitchFamily="50" charset="-128"/>
              </a:rPr>
              <a:t>現代国際法における構造的転換</a:t>
            </a:r>
            <a:br>
              <a:rPr lang="ja-JP" altLang="en-US" sz="3200" dirty="0">
                <a:solidFill>
                  <a:srgbClr val="333399"/>
                </a:solidFill>
                <a:latin typeface="HGP創英角ｺﾞｼｯｸUB" panose="020B0900000000000000" pitchFamily="50" charset="-128"/>
                <a:ea typeface="HGP創英角ｺﾞｼｯｸUB" panose="020B0900000000000000" pitchFamily="50" charset="-128"/>
              </a:rPr>
            </a:br>
            <a:r>
              <a:rPr lang="ja-JP" altLang="en-US" sz="900" dirty="0">
                <a:solidFill>
                  <a:srgbClr val="333399"/>
                </a:solidFill>
                <a:latin typeface="HGP創英角ｺﾞｼｯｸUB" panose="020B0900000000000000" pitchFamily="50" charset="-128"/>
                <a:ea typeface="HGP創英角ｺﾞｼｯｸUB" panose="020B0900000000000000" pitchFamily="50" charset="-128"/>
              </a:rPr>
              <a:t>  </a:t>
            </a:r>
            <a:br>
              <a:rPr lang="ja-JP" altLang="en-US" sz="3200" dirty="0">
                <a:solidFill>
                  <a:srgbClr val="333399"/>
                </a:solidFill>
                <a:latin typeface="HGP創英角ｺﾞｼｯｸUB" panose="020B0900000000000000" pitchFamily="50" charset="-128"/>
                <a:ea typeface="HGP創英角ｺﾞｼｯｸUB" panose="020B0900000000000000" pitchFamily="50" charset="-128"/>
              </a:rPr>
            </a:br>
            <a:r>
              <a:rPr lang="ja-JP" altLang="en-US" sz="3200" dirty="0">
                <a:solidFill>
                  <a:srgbClr val="333399"/>
                </a:solidFill>
                <a:latin typeface="HGP創英角ｺﾞｼｯｸUB" panose="020B0900000000000000" pitchFamily="50" charset="-128"/>
                <a:ea typeface="HGP創英角ｺﾞｼｯｸUB" panose="020B0900000000000000" pitchFamily="50" charset="-128"/>
              </a:rPr>
              <a:t>    　　</a:t>
            </a:r>
            <a:r>
              <a:rPr lang="en-US" altLang="ja-JP" sz="3200"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武力行使の自由から武力行使の禁止へ</a:t>
            </a:r>
            <a:r>
              <a:rPr lang="en-US" altLang="ja-JP" sz="3200" dirty="0">
                <a:solidFill>
                  <a:srgbClr val="333399"/>
                </a:solidFill>
                <a:latin typeface="HGP創英角ｺﾞｼｯｸUB" panose="020B0900000000000000" pitchFamily="50" charset="-128"/>
                <a:ea typeface="HGP創英角ｺﾞｼｯｸUB" panose="020B0900000000000000" pitchFamily="50" charset="-128"/>
              </a:rPr>
              <a:t>｣</a:t>
            </a:r>
            <a:endParaRPr lang="ja-JP" altLang="en-US" sz="2900" dirty="0">
              <a:latin typeface="HGP創英角ｺﾞｼｯｸUB" panose="020B0900000000000000" pitchFamily="50" charset="-128"/>
              <a:ea typeface="HGP創英角ｺﾞｼｯｸUB" panose="020B0900000000000000" pitchFamily="50" charset="-128"/>
            </a:endParaRPr>
          </a:p>
        </p:txBody>
      </p:sp>
      <p:sp>
        <p:nvSpPr>
          <p:cNvPr id="30723" name="Rectangle 3">
            <a:extLst>
              <a:ext uri="{FF2B5EF4-FFF2-40B4-BE49-F238E27FC236}">
                <a16:creationId xmlns:a16="http://schemas.microsoft.com/office/drawing/2014/main" id="{4C52DE21-BD3B-8CCC-A051-0E0C4A66F64A}"/>
              </a:ext>
            </a:extLst>
          </p:cNvPr>
          <p:cNvSpPr>
            <a:spLocks noGrp="1" noChangeArrowheads="1"/>
          </p:cNvSpPr>
          <p:nvPr>
            <p:ph idx="1"/>
          </p:nvPr>
        </p:nvSpPr>
        <p:spPr>
          <a:xfrm>
            <a:off x="107950" y="1484784"/>
            <a:ext cx="8928100" cy="5257325"/>
          </a:xfrm>
          <a:ln w="31750">
            <a:solidFill>
              <a:srgbClr val="00B0F0"/>
            </a:solidFill>
          </a:ln>
        </p:spPr>
        <p:txBody>
          <a:bodyPr>
            <a:normAutofit fontScale="92500"/>
          </a:bodyPr>
          <a:lstStyle/>
          <a:p>
            <a:pPr eaLnBrk="1" hangingPunct="1">
              <a:buFont typeface="Wingdings" panose="05000000000000000000" pitchFamily="2" charset="2"/>
              <a:buNone/>
            </a:pPr>
            <a:r>
              <a:rPr lang="en-US" altLang="ja-JP" sz="3600" dirty="0">
                <a:latin typeface="BIZ UDゴシック" panose="020B0400000000000000" pitchFamily="49" charset="-128"/>
                <a:ea typeface="BIZ UDゴシック" panose="020B0400000000000000" pitchFamily="49" charset="-128"/>
              </a:rPr>
              <a:t> </a:t>
            </a:r>
            <a:r>
              <a:rPr lang="ja-JP" altLang="en-US" sz="3600" dirty="0">
                <a:latin typeface="BIZ UDゴシック" panose="020B0400000000000000" pitchFamily="49" charset="-128"/>
                <a:ea typeface="BIZ UDゴシック" panose="020B0400000000000000" pitchFamily="49" charset="-128"/>
              </a:rPr>
              <a:t>　</a:t>
            </a:r>
            <a:r>
              <a:rPr lang="ja-JP" altLang="en-US" sz="3900" dirty="0">
                <a:solidFill>
                  <a:srgbClr val="333399"/>
                </a:solidFill>
                <a:latin typeface="HGP創英角ｺﾞｼｯｸUB" panose="020B0900000000000000" pitchFamily="50" charset="-128"/>
                <a:ea typeface="HGP創英角ｺﾞｼｯｸUB" panose="020B0900000000000000" pitchFamily="50" charset="-128"/>
              </a:rPr>
              <a:t>国連憲章 </a:t>
            </a:r>
            <a:r>
              <a:rPr lang="ja-JP" altLang="en-US" sz="2600" b="1" dirty="0">
                <a:solidFill>
                  <a:srgbClr val="333399"/>
                </a:solidFill>
                <a:latin typeface="BIZ UDゴシック" panose="020B0400000000000000" pitchFamily="49" charset="-128"/>
                <a:ea typeface="BIZ UDゴシック" panose="020B0400000000000000" pitchFamily="49" charset="-128"/>
              </a:rPr>
              <a:t>第</a:t>
            </a:r>
            <a:r>
              <a:rPr lang="en-US" altLang="ja-JP" sz="2600" b="1" dirty="0">
                <a:solidFill>
                  <a:srgbClr val="333399"/>
                </a:solidFill>
                <a:latin typeface="BIZ UDゴシック" panose="020B0400000000000000" pitchFamily="49" charset="-128"/>
                <a:ea typeface="BIZ UDゴシック" panose="020B0400000000000000" pitchFamily="49" charset="-128"/>
              </a:rPr>
              <a:t>2</a:t>
            </a:r>
            <a:r>
              <a:rPr lang="ja-JP" altLang="en-US" sz="2600" b="1" dirty="0">
                <a:solidFill>
                  <a:srgbClr val="333399"/>
                </a:solidFill>
                <a:latin typeface="BIZ UDゴシック" panose="020B0400000000000000" pitchFamily="49" charset="-128"/>
                <a:ea typeface="BIZ UDゴシック" panose="020B0400000000000000" pitchFamily="49" charset="-128"/>
              </a:rPr>
              <a:t>条</a:t>
            </a:r>
            <a:r>
              <a:rPr lang="en-US" altLang="ja-JP" sz="2600" b="1" dirty="0">
                <a:solidFill>
                  <a:srgbClr val="333399"/>
                </a:solidFill>
                <a:latin typeface="BIZ UDゴシック" panose="020B0400000000000000" pitchFamily="49" charset="-128"/>
                <a:ea typeface="BIZ UDゴシック" panose="020B0400000000000000" pitchFamily="49" charset="-128"/>
              </a:rPr>
              <a:t>4</a:t>
            </a:r>
            <a:r>
              <a:rPr lang="ja-JP" altLang="en-US" sz="2600" b="1" dirty="0">
                <a:solidFill>
                  <a:srgbClr val="333399"/>
                </a:solidFill>
                <a:latin typeface="BIZ UDゴシック" panose="020B0400000000000000" pitchFamily="49" charset="-128"/>
                <a:ea typeface="BIZ UDゴシック" panose="020B0400000000000000" pitchFamily="49" charset="-128"/>
              </a:rPr>
              <a:t>項</a:t>
            </a:r>
          </a:p>
          <a:p>
            <a:pPr eaLnBrk="1" hangingPunct="1">
              <a:buFont typeface="Wingdings" panose="05000000000000000000" pitchFamily="2" charset="2"/>
              <a:buNone/>
            </a:pPr>
            <a:r>
              <a:rPr lang="ja-JP" altLang="en-US" sz="2400" b="1" dirty="0"/>
              <a:t> </a:t>
            </a:r>
            <a:r>
              <a:rPr lang="ja-JP" altLang="en-US" sz="2600" b="1" dirty="0"/>
              <a:t>すべての加盟国は、その国際関係において、</a:t>
            </a:r>
            <a:r>
              <a:rPr lang="ja-JP" altLang="en-US" sz="2600" b="1" dirty="0">
                <a:solidFill>
                  <a:srgbClr val="FF0000"/>
                </a:solidFill>
              </a:rPr>
              <a:t>武力による威嚇</a:t>
            </a:r>
            <a:r>
              <a:rPr lang="ja-JP" altLang="en-US" sz="2600" b="1" dirty="0"/>
              <a:t>又</a:t>
            </a:r>
            <a:endParaRPr lang="en-US" altLang="ja-JP" sz="2600" b="1" dirty="0"/>
          </a:p>
          <a:p>
            <a:pPr eaLnBrk="1" hangingPunct="1">
              <a:buFont typeface="Wingdings" panose="05000000000000000000" pitchFamily="2" charset="2"/>
              <a:buNone/>
            </a:pPr>
            <a:r>
              <a:rPr lang="ja-JP" altLang="en-US" sz="2600" b="1" dirty="0"/>
              <a:t> は</a:t>
            </a:r>
            <a:r>
              <a:rPr lang="ja-JP" altLang="en-US" sz="3500" b="1" u="sng" dirty="0">
                <a:solidFill>
                  <a:srgbClr val="FF0000"/>
                </a:solidFill>
              </a:rPr>
              <a:t>武力の行使を</a:t>
            </a:r>
            <a:r>
              <a:rPr lang="ja-JP" altLang="en-US" sz="2600" b="1" dirty="0"/>
              <a:t>、いかなる国の領土保全又は政治的独立に</a:t>
            </a:r>
            <a:endParaRPr lang="en-US" altLang="ja-JP" sz="2600" b="1" dirty="0"/>
          </a:p>
          <a:p>
            <a:pPr eaLnBrk="1" hangingPunct="1">
              <a:buFont typeface="Wingdings" panose="05000000000000000000" pitchFamily="2" charset="2"/>
              <a:buNone/>
            </a:pPr>
            <a:r>
              <a:rPr lang="en-US" altLang="ja-JP" sz="2600" b="1" dirty="0"/>
              <a:t> </a:t>
            </a:r>
            <a:r>
              <a:rPr lang="ja-JP" altLang="en-US" sz="2600" b="1" dirty="0"/>
              <a:t>対するものも、また、</a:t>
            </a:r>
            <a:r>
              <a:rPr lang="ja-JP" altLang="en-US" sz="3000" b="1" u="sng" dirty="0"/>
              <a:t>国際連合の目的と両立しない</a:t>
            </a:r>
            <a:r>
              <a:rPr lang="ja-JP" altLang="en-US" sz="2600" b="1" dirty="0"/>
              <a:t>他の</a:t>
            </a:r>
            <a:r>
              <a:rPr lang="ja-JP" altLang="en-US" sz="2600" b="1" dirty="0" err="1"/>
              <a:t>い</a:t>
            </a:r>
            <a:endParaRPr lang="en-US" altLang="ja-JP" sz="2600" b="1" dirty="0"/>
          </a:p>
          <a:p>
            <a:pPr eaLnBrk="1" hangingPunct="1">
              <a:buFont typeface="Wingdings" panose="05000000000000000000" pitchFamily="2" charset="2"/>
              <a:buNone/>
            </a:pPr>
            <a:r>
              <a:rPr lang="en-US" altLang="ja-JP" sz="2600" b="1" dirty="0"/>
              <a:t> </a:t>
            </a:r>
            <a:r>
              <a:rPr lang="ja-JP" altLang="en-US" sz="2600" b="1" dirty="0"/>
              <a:t>かなる方法によるものも</a:t>
            </a:r>
            <a:r>
              <a:rPr lang="ja-JP" altLang="en-US" sz="3500" b="1" u="sng" dirty="0">
                <a:solidFill>
                  <a:srgbClr val="FF0000"/>
                </a:solidFill>
              </a:rPr>
              <a:t>慎まなければならない</a:t>
            </a:r>
            <a:r>
              <a:rPr lang="ja-JP" altLang="en-US" sz="2600" b="1" dirty="0">
                <a:solidFill>
                  <a:srgbClr val="FF0000"/>
                </a:solidFill>
              </a:rPr>
              <a:t>。</a:t>
            </a:r>
          </a:p>
          <a:p>
            <a:pPr eaLnBrk="1" hangingPunct="1">
              <a:buFont typeface="Wingdings" panose="05000000000000000000" pitchFamily="2" charset="2"/>
              <a:buNone/>
            </a:pPr>
            <a:endParaRPr lang="ja-JP" altLang="en-US" sz="2400" b="1" u="sng" dirty="0">
              <a:solidFill>
                <a:srgbClr val="FF0000"/>
              </a:solidFill>
            </a:endParaRPr>
          </a:p>
          <a:p>
            <a:pPr eaLnBrk="1" hangingPunct="1">
              <a:buFont typeface="Wingdings" panose="05000000000000000000" pitchFamily="2" charset="2"/>
              <a:buNone/>
            </a:pPr>
            <a:r>
              <a:rPr lang="ja-JP" altLang="en-US" sz="2400" b="1" dirty="0">
                <a:solidFill>
                  <a:srgbClr val="333399"/>
                </a:solidFill>
                <a:latin typeface="Times New Roman" panose="02020603050405020304" pitchFamily="18" charset="0"/>
                <a:cs typeface="Times New Roman" panose="02020603050405020304" pitchFamily="18" charset="0"/>
              </a:rPr>
              <a:t> </a:t>
            </a:r>
            <a:r>
              <a:rPr lang="en-US" altLang="ja-JP" sz="2400" b="1" dirty="0">
                <a:solidFill>
                  <a:srgbClr val="333399"/>
                </a:solidFill>
                <a:latin typeface="Times New Roman" panose="02020603050405020304" pitchFamily="18" charset="0"/>
                <a:cs typeface="Times New Roman" panose="02020603050405020304" pitchFamily="18" charset="0"/>
              </a:rPr>
              <a:t>Charter of </a:t>
            </a:r>
            <a:r>
              <a:rPr lang="ja-JP" altLang="en-US" sz="2400" b="1" dirty="0">
                <a:solidFill>
                  <a:srgbClr val="333399"/>
                </a:solidFill>
                <a:latin typeface="Times New Roman" panose="02020603050405020304" pitchFamily="18" charset="0"/>
                <a:cs typeface="Times New Roman" panose="02020603050405020304" pitchFamily="18" charset="0"/>
              </a:rPr>
              <a:t> </a:t>
            </a:r>
            <a:r>
              <a:rPr lang="en-US" altLang="ja-JP" sz="2400" b="1" dirty="0">
                <a:solidFill>
                  <a:srgbClr val="333399"/>
                </a:solidFill>
                <a:latin typeface="Times New Roman" panose="02020603050405020304" pitchFamily="18" charset="0"/>
                <a:cs typeface="Times New Roman" panose="02020603050405020304" pitchFamily="18" charset="0"/>
              </a:rPr>
              <a:t>the United Nations</a:t>
            </a:r>
            <a:r>
              <a:rPr lang="ja-JP" altLang="en-US" sz="2400" b="1" dirty="0">
                <a:solidFill>
                  <a:srgbClr val="333399"/>
                </a:solidFill>
                <a:latin typeface="Times New Roman" panose="02020603050405020304" pitchFamily="18" charset="0"/>
                <a:cs typeface="Times New Roman" panose="02020603050405020304" pitchFamily="18" charset="0"/>
              </a:rPr>
              <a:t>    </a:t>
            </a:r>
            <a:r>
              <a:rPr lang="en-US" altLang="ja-JP" sz="2400" b="1" dirty="0">
                <a:solidFill>
                  <a:srgbClr val="333399"/>
                </a:solidFill>
              </a:rPr>
              <a:t>Article 2</a:t>
            </a:r>
          </a:p>
          <a:p>
            <a:pPr eaLnBrk="1" hangingPunct="1">
              <a:buFont typeface="Wingdings" panose="05000000000000000000" pitchFamily="2" charset="2"/>
              <a:buNone/>
            </a:pPr>
            <a:r>
              <a:rPr lang="ja-JP" altLang="en-US" sz="2000" dirty="0"/>
              <a:t>   </a:t>
            </a:r>
            <a:r>
              <a:rPr lang="en-US" altLang="ja-JP" sz="2000" b="1" dirty="0">
                <a:solidFill>
                  <a:srgbClr val="333399"/>
                </a:solidFill>
                <a:latin typeface="HGS創英角ｺﾞｼｯｸUB" panose="020B0900000000000000" pitchFamily="50" charset="-128"/>
                <a:ea typeface="HGS創英角ｺﾞｼｯｸUB" panose="020B0900000000000000" pitchFamily="50" charset="-128"/>
              </a:rPr>
              <a:t>4</a:t>
            </a:r>
            <a:r>
              <a:rPr lang="ja-JP" altLang="en-US" sz="2000" dirty="0"/>
              <a:t> </a:t>
            </a:r>
            <a:r>
              <a:rPr lang="en-US" altLang="ja-JP" sz="2000" dirty="0"/>
              <a:t> </a:t>
            </a:r>
            <a:r>
              <a:rPr lang="en-US" altLang="ja-JP" sz="2000" b="1" dirty="0"/>
              <a:t>All Members </a:t>
            </a:r>
            <a:r>
              <a:rPr lang="en-US" altLang="ja-JP" sz="2600" b="1" dirty="0">
                <a:solidFill>
                  <a:srgbClr val="FF0000"/>
                </a:solidFill>
              </a:rPr>
              <a:t>shall refrain </a:t>
            </a:r>
            <a:r>
              <a:rPr lang="en-US" altLang="ja-JP" sz="2000" dirty="0"/>
              <a:t>in their international relations from the</a:t>
            </a:r>
          </a:p>
          <a:p>
            <a:pPr eaLnBrk="1" hangingPunct="1">
              <a:buFont typeface="Wingdings" panose="05000000000000000000" pitchFamily="2" charset="2"/>
              <a:buNone/>
            </a:pPr>
            <a:r>
              <a:rPr lang="en-US" altLang="ja-JP" sz="2000" dirty="0"/>
              <a:t>       </a:t>
            </a:r>
            <a:r>
              <a:rPr lang="en-US" altLang="ja-JP" sz="2000" b="1" dirty="0"/>
              <a:t>threat</a:t>
            </a:r>
            <a:r>
              <a:rPr lang="en-US" altLang="ja-JP" sz="2000" dirty="0"/>
              <a:t> or</a:t>
            </a:r>
            <a:r>
              <a:rPr lang="ja-JP" altLang="en-US" sz="2000" dirty="0"/>
              <a:t> </a:t>
            </a:r>
            <a:r>
              <a:rPr lang="en-US" altLang="ja-JP" sz="2600" b="1" dirty="0">
                <a:solidFill>
                  <a:srgbClr val="FF0000"/>
                </a:solidFill>
              </a:rPr>
              <a:t>use of force </a:t>
            </a:r>
            <a:r>
              <a:rPr lang="en-US" altLang="ja-JP" sz="2000" dirty="0"/>
              <a:t>against the territorial integrity or political  </a:t>
            </a:r>
          </a:p>
          <a:p>
            <a:pPr eaLnBrk="1" hangingPunct="1">
              <a:buFont typeface="Wingdings" panose="05000000000000000000" pitchFamily="2" charset="2"/>
              <a:buNone/>
            </a:pPr>
            <a:r>
              <a:rPr lang="en-US" altLang="ja-JP" sz="2000" dirty="0"/>
              <a:t>       independence of any state, or in any other </a:t>
            </a:r>
            <a:r>
              <a:rPr lang="en-US" altLang="ja-JP" sz="2000" b="1" dirty="0"/>
              <a:t>manner inconsistent with </a:t>
            </a:r>
          </a:p>
          <a:p>
            <a:pPr eaLnBrk="1" hangingPunct="1">
              <a:buFont typeface="Wingdings" panose="05000000000000000000" pitchFamily="2" charset="2"/>
              <a:buNone/>
            </a:pPr>
            <a:r>
              <a:rPr lang="en-US" altLang="ja-JP" sz="2000" b="1" dirty="0"/>
              <a:t>       the Purposes of the</a:t>
            </a:r>
            <a:r>
              <a:rPr lang="ja-JP" altLang="en-US" sz="2000" b="1" dirty="0"/>
              <a:t> </a:t>
            </a:r>
            <a:r>
              <a:rPr lang="en-US" altLang="ja-JP" sz="2000" b="1" dirty="0"/>
              <a:t>United Nations.</a:t>
            </a:r>
            <a:endParaRPr lang="ja-JP" altLang="en-US" sz="2000" b="1" dirty="0"/>
          </a:p>
        </p:txBody>
      </p:sp>
      <p:sp>
        <p:nvSpPr>
          <p:cNvPr id="2" name="スライド番号プレースホルダー 1">
            <a:extLst>
              <a:ext uri="{FF2B5EF4-FFF2-40B4-BE49-F238E27FC236}">
                <a16:creationId xmlns:a16="http://schemas.microsoft.com/office/drawing/2014/main" id="{B1AD2D41-CF0F-46D1-90DC-3C2F1C9154BE}"/>
              </a:ext>
            </a:extLst>
          </p:cNvPr>
          <p:cNvSpPr>
            <a:spLocks noGrp="1"/>
          </p:cNvSpPr>
          <p:nvPr>
            <p:ph type="sldNum" sz="quarter" idx="12"/>
          </p:nvPr>
        </p:nvSpPr>
        <p:spPr/>
        <p:txBody>
          <a:bodyPr/>
          <a:lstStyle/>
          <a:p>
            <a:fld id="{4EF71DBD-1784-4570-AE72-A0C63177990B}" type="slidenum">
              <a:rPr lang="en-US" altLang="ja-JP" smtClean="0"/>
              <a:pPr/>
              <a:t>16</a:t>
            </a:fld>
            <a:endParaRPr lang="en-US" altLang="ja-JP"/>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A37890C-C824-1344-1AC5-0269AB081D38}"/>
              </a:ext>
            </a:extLst>
          </p:cNvPr>
          <p:cNvSpPr>
            <a:spLocks noGrp="1" noChangeArrowheads="1"/>
          </p:cNvSpPr>
          <p:nvPr>
            <p:ph type="title"/>
          </p:nvPr>
        </p:nvSpPr>
        <p:spPr>
          <a:xfrm>
            <a:off x="323056" y="188640"/>
            <a:ext cx="8497888" cy="864837"/>
          </a:xfrm>
        </p:spPr>
        <p:txBody>
          <a:bodyPr/>
          <a:lstStyle/>
          <a:p>
            <a:pPr algn="ctr" eaLnBrk="1" hangingPunct="1"/>
            <a:r>
              <a:rPr lang="ja-JP" altLang="en-US" sz="3200" dirty="0">
                <a:solidFill>
                  <a:srgbClr val="333399"/>
                </a:solidFill>
                <a:latin typeface="HGP創英角ｺﾞｼｯｸUB" panose="020B0900000000000000" pitchFamily="50" charset="-128"/>
                <a:ea typeface="HGP創英角ｺﾞｼｯｸUB" panose="020B0900000000000000" pitchFamily="50" charset="-128"/>
              </a:rPr>
              <a:t>国連憲章による武力行使の禁止の内容</a:t>
            </a:r>
            <a:endParaRPr lang="ja-JP" altLang="en-US" sz="2900" dirty="0">
              <a:latin typeface="HGP創英角ｺﾞｼｯｸUB" panose="020B0900000000000000" pitchFamily="50" charset="-128"/>
              <a:ea typeface="HGP創英角ｺﾞｼｯｸUB" panose="020B0900000000000000" pitchFamily="50" charset="-128"/>
            </a:endParaRPr>
          </a:p>
        </p:txBody>
      </p:sp>
      <p:sp>
        <p:nvSpPr>
          <p:cNvPr id="31747" name="Rectangle 3">
            <a:extLst>
              <a:ext uri="{FF2B5EF4-FFF2-40B4-BE49-F238E27FC236}">
                <a16:creationId xmlns:a16="http://schemas.microsoft.com/office/drawing/2014/main" id="{78134C03-1FD1-9412-AB22-15CCE8DC61EB}"/>
              </a:ext>
            </a:extLst>
          </p:cNvPr>
          <p:cNvSpPr>
            <a:spLocks noGrp="1" noChangeArrowheads="1"/>
          </p:cNvSpPr>
          <p:nvPr>
            <p:ph idx="1"/>
          </p:nvPr>
        </p:nvSpPr>
        <p:spPr>
          <a:xfrm>
            <a:off x="184273" y="4365103"/>
            <a:ext cx="8959727" cy="2304255"/>
          </a:xfrm>
          <a:ln w="12700">
            <a:solidFill>
              <a:srgbClr val="00B0F0"/>
            </a:solidFill>
          </a:ln>
        </p:spPr>
        <p:txBody>
          <a:bodyPr>
            <a:normAutofit/>
          </a:bodyPr>
          <a:lstStyle/>
          <a:p>
            <a:pPr eaLnBrk="1" hangingPunct="1">
              <a:buFont typeface="Wingdings" panose="05000000000000000000" pitchFamily="2" charset="2"/>
              <a:buNone/>
            </a:pPr>
            <a:r>
              <a:rPr lang="en-US" altLang="ja-JP" sz="900" b="1" u="sng" dirty="0"/>
              <a:t> </a:t>
            </a:r>
            <a:endParaRPr lang="ja-JP" altLang="en-US" sz="900" b="1" u="sng" dirty="0"/>
          </a:p>
          <a:p>
            <a:pPr eaLnBrk="1" hangingPunct="1">
              <a:buFont typeface="Wingdings" panose="05000000000000000000" pitchFamily="2" charset="2"/>
              <a:buNone/>
            </a:pPr>
            <a:r>
              <a:rPr lang="ja-JP" altLang="en-US" sz="2400" b="1" dirty="0"/>
              <a:t>  </a:t>
            </a:r>
            <a:r>
              <a:rPr lang="ja-JP" altLang="en-US" sz="2400" b="1" dirty="0">
                <a:latin typeface="BIZ UDゴシック" panose="020B0400000000000000" pitchFamily="49" charset="-128"/>
                <a:ea typeface="BIZ UDゴシック" panose="020B0400000000000000" pitchFamily="49" charset="-128"/>
              </a:rPr>
              <a:t>② 国連の目的にそった武力の行使</a:t>
            </a:r>
            <a:r>
              <a:rPr lang="en-US" altLang="ja-JP" sz="2400" b="1" dirty="0">
                <a:latin typeface="BIZ UDゴシック" panose="020B0400000000000000" pitchFamily="49" charset="-128"/>
                <a:ea typeface="BIZ UDゴシック" panose="020B0400000000000000" pitchFamily="49" charset="-128"/>
              </a:rPr>
              <a:t>(</a:t>
            </a:r>
            <a:r>
              <a:rPr lang="ja-JP" altLang="en-US" sz="2400" b="1" dirty="0">
                <a:latin typeface="BIZ UDゴシック" panose="020B0400000000000000" pitchFamily="49" charset="-128"/>
                <a:ea typeface="BIZ UDゴシック" panose="020B0400000000000000" pitchFamily="49" charset="-128"/>
              </a:rPr>
              <a:t>集団安全保障の発動</a:t>
            </a:r>
            <a:r>
              <a:rPr lang="en-US" altLang="ja-JP" sz="2400" b="1" dirty="0">
                <a:latin typeface="BIZ UDゴシック" panose="020B0400000000000000" pitchFamily="49" charset="-128"/>
                <a:ea typeface="BIZ UDゴシック" panose="020B0400000000000000" pitchFamily="49" charset="-128"/>
              </a:rPr>
              <a:t>)</a:t>
            </a:r>
            <a:endParaRPr lang="ja-JP" altLang="en-US" sz="2400" b="1" dirty="0">
              <a:latin typeface="BIZ UDゴシック" panose="020B0400000000000000" pitchFamily="49" charset="-128"/>
              <a:ea typeface="BIZ UDゴシック" panose="020B0400000000000000" pitchFamily="49" charset="-128"/>
            </a:endParaRPr>
          </a:p>
          <a:p>
            <a:pPr eaLnBrk="1" hangingPunct="1">
              <a:buFont typeface="Wingdings" panose="05000000000000000000" pitchFamily="2" charset="2"/>
              <a:buNone/>
            </a:pPr>
            <a:r>
              <a:rPr lang="ja-JP" altLang="en-US" sz="2400" b="1" dirty="0">
                <a:latin typeface="BIZ UDゴシック" panose="020B0400000000000000" pitchFamily="49" charset="-128"/>
                <a:ea typeface="BIZ UDゴシック" panose="020B0400000000000000" pitchFamily="49" charset="-128"/>
              </a:rPr>
              <a:t>    は禁止されていない</a:t>
            </a:r>
            <a:r>
              <a:rPr lang="en-US" altLang="ja-JP" sz="2400" b="1" dirty="0">
                <a:latin typeface="BIZ UDゴシック" panose="020B0400000000000000" pitchFamily="49" charset="-128"/>
                <a:ea typeface="BIZ UDゴシック" panose="020B0400000000000000" pitchFamily="49" charset="-128"/>
              </a:rPr>
              <a:t>｡</a:t>
            </a:r>
            <a:r>
              <a:rPr lang="ja-JP" altLang="en-US" sz="2400" b="1" dirty="0">
                <a:latin typeface="BIZ UDゴシック" panose="020B0400000000000000" pitchFamily="49" charset="-128"/>
                <a:ea typeface="BIZ UDゴシック" panose="020B0400000000000000" pitchFamily="49" charset="-128"/>
              </a:rPr>
              <a:t>→ 第</a:t>
            </a:r>
            <a:r>
              <a:rPr lang="en-US" altLang="ja-JP" sz="2400" b="1" dirty="0">
                <a:latin typeface="BIZ UDゴシック" panose="020B0400000000000000" pitchFamily="49" charset="-128"/>
                <a:ea typeface="BIZ UDゴシック" panose="020B0400000000000000" pitchFamily="49" charset="-128"/>
              </a:rPr>
              <a:t>2</a:t>
            </a:r>
            <a:r>
              <a:rPr lang="ja-JP" altLang="en-US" sz="2400" b="1" dirty="0">
                <a:latin typeface="BIZ UDゴシック" panose="020B0400000000000000" pitchFamily="49" charset="-128"/>
                <a:ea typeface="BIZ UDゴシック" panose="020B0400000000000000" pitchFamily="49" charset="-128"/>
              </a:rPr>
              <a:t>条</a:t>
            </a:r>
            <a:r>
              <a:rPr lang="en-US" altLang="ja-JP" sz="2400" b="1" dirty="0">
                <a:latin typeface="BIZ UDゴシック" panose="020B0400000000000000" pitchFamily="49" charset="-128"/>
                <a:ea typeface="BIZ UDゴシック" panose="020B0400000000000000" pitchFamily="49" charset="-128"/>
              </a:rPr>
              <a:t>4</a:t>
            </a:r>
            <a:r>
              <a:rPr lang="ja-JP" altLang="en-US" sz="2400" b="1" dirty="0">
                <a:latin typeface="BIZ UDゴシック" panose="020B0400000000000000" pitchFamily="49" charset="-128"/>
                <a:ea typeface="BIZ UDゴシック" panose="020B0400000000000000" pitchFamily="49" charset="-128"/>
              </a:rPr>
              <a:t>項 </a:t>
            </a:r>
            <a:r>
              <a:rPr lang="en-US" altLang="ja-JP" sz="2400" b="1" dirty="0"/>
              <a:t>( </a:t>
            </a:r>
            <a:r>
              <a:rPr lang="ja-JP" altLang="en-US" sz="2400" b="1" dirty="0"/>
              <a:t>前頁の緑文字部分</a:t>
            </a:r>
            <a:r>
              <a:rPr lang="en-US" altLang="ja-JP" sz="2400" b="1" dirty="0"/>
              <a:t>)</a:t>
            </a:r>
            <a:endParaRPr lang="ja-JP" altLang="en-US" sz="2400" b="1" dirty="0"/>
          </a:p>
          <a:p>
            <a:pPr eaLnBrk="1" hangingPunct="1">
              <a:buFont typeface="Wingdings" panose="05000000000000000000" pitchFamily="2" charset="2"/>
              <a:buNone/>
            </a:pPr>
            <a:endParaRPr lang="ja-JP" altLang="en-US" sz="2400" b="1" dirty="0"/>
          </a:p>
          <a:p>
            <a:pPr eaLnBrk="1" hangingPunct="1">
              <a:buFont typeface="Wingdings" panose="05000000000000000000" pitchFamily="2" charset="2"/>
              <a:buNone/>
            </a:pPr>
            <a:r>
              <a:rPr lang="ja-JP" altLang="en-US" sz="2400" dirty="0"/>
              <a:t>  </a:t>
            </a:r>
            <a:r>
              <a:rPr lang="ja-JP" altLang="en-US" sz="2400" dirty="0">
                <a:solidFill>
                  <a:srgbClr val="333399"/>
                </a:solidFill>
                <a:latin typeface="HGP創英角ｺﾞｼｯｸUB" panose="020B0900000000000000" pitchFamily="50" charset="-128"/>
                <a:ea typeface="HGP創英角ｺﾞｼｯｸUB" panose="020B0900000000000000" pitchFamily="50" charset="-128"/>
              </a:rPr>
              <a:t>③ 自衛のための武力の行使は例外的に許容される</a:t>
            </a:r>
            <a:r>
              <a:rPr lang="en-US" altLang="ja-JP" sz="2400"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2400" dirty="0">
                <a:solidFill>
                  <a:srgbClr val="333399"/>
                </a:solidFill>
                <a:latin typeface="HGP創英角ｺﾞｼｯｸUB" panose="020B0900000000000000" pitchFamily="50" charset="-128"/>
                <a:ea typeface="HGP創英角ｺﾞｼｯｸUB" panose="020B0900000000000000" pitchFamily="50" charset="-128"/>
              </a:rPr>
              <a:t> </a:t>
            </a:r>
            <a:r>
              <a:rPr lang="ja-JP" altLang="en-US" sz="2000" dirty="0">
                <a:latin typeface="HGP創英角ｺﾞｼｯｸUB" panose="020B0900000000000000" pitchFamily="50" charset="-128"/>
                <a:ea typeface="HGP創英角ｺﾞｼｯｸUB" panose="020B0900000000000000" pitchFamily="50" charset="-128"/>
              </a:rPr>
              <a:t>→次頁第</a:t>
            </a:r>
            <a:r>
              <a:rPr lang="en-US" altLang="ja-JP" sz="2000" dirty="0">
                <a:latin typeface="HGP創英角ｺﾞｼｯｸUB" panose="020B0900000000000000" pitchFamily="50" charset="-128"/>
                <a:ea typeface="HGP創英角ｺﾞｼｯｸUB" panose="020B0900000000000000" pitchFamily="50" charset="-128"/>
              </a:rPr>
              <a:t>51</a:t>
            </a:r>
            <a:r>
              <a:rPr lang="ja-JP" altLang="en-US" sz="2000" dirty="0">
                <a:latin typeface="HGP創英角ｺﾞｼｯｸUB" panose="020B0900000000000000" pitchFamily="50" charset="-128"/>
                <a:ea typeface="HGP創英角ｺﾞｼｯｸUB" panose="020B0900000000000000" pitchFamily="50" charset="-128"/>
              </a:rPr>
              <a:t>条</a:t>
            </a:r>
          </a:p>
        </p:txBody>
      </p:sp>
      <p:sp>
        <p:nvSpPr>
          <p:cNvPr id="3" name="正方形/長方形 2">
            <a:extLst>
              <a:ext uri="{FF2B5EF4-FFF2-40B4-BE49-F238E27FC236}">
                <a16:creationId xmlns:a16="http://schemas.microsoft.com/office/drawing/2014/main" id="{E3CB55B4-EEDF-41C1-9CC3-4B9091B079BD}"/>
              </a:ext>
            </a:extLst>
          </p:cNvPr>
          <p:cNvSpPr/>
          <p:nvPr/>
        </p:nvSpPr>
        <p:spPr>
          <a:xfrm>
            <a:off x="395300" y="1262789"/>
            <a:ext cx="8353400" cy="2722220"/>
          </a:xfrm>
          <a:prstGeom prst="rect">
            <a:avLst/>
          </a:prstGeom>
          <a:ln w="22225">
            <a:solidFill>
              <a:srgbClr val="FF0000"/>
            </a:solidFill>
          </a:ln>
        </p:spPr>
        <p:txBody>
          <a:bodyPr wrap="square">
            <a:spAutoFit/>
          </a:bodyPr>
          <a:lstStyle/>
          <a:p>
            <a:pPr marL="171450" lvl="0" indent="-171450" defTabSz="685800" fontAlgn="auto">
              <a:lnSpc>
                <a:spcPct val="90000"/>
              </a:lnSpc>
              <a:spcBef>
                <a:spcPts val="750"/>
              </a:spcBef>
              <a:spcAft>
                <a:spcPts val="0"/>
              </a:spcAft>
            </a:pPr>
            <a:r>
              <a:rPr lang="en-US" altLang="ja-JP" sz="2100" dirty="0">
                <a:solidFill>
                  <a:prstClr val="black"/>
                </a:solidFill>
                <a:latin typeface="游ゴシック" panose="020F0502020204030204"/>
                <a:ea typeface="游ゴシック" panose="020B0400000000000000" pitchFamily="50" charset="-128"/>
              </a:rPr>
              <a:t> </a:t>
            </a:r>
            <a:r>
              <a:rPr lang="ja-JP" altLang="en-US" sz="3200" b="1" dirty="0">
                <a:solidFill>
                  <a:prstClr val="black"/>
                </a:solidFill>
                <a:latin typeface="游ゴシック" panose="020F0502020204030204"/>
                <a:ea typeface="游ゴシック" panose="020B0400000000000000" pitchFamily="50" charset="-128"/>
              </a:rPr>
              <a:t>① 国連憲章は</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それまでの諸条約のように</a:t>
            </a:r>
            <a:endParaRPr lang="en-US" altLang="ja-JP" sz="3200" b="1" dirty="0">
              <a:solidFill>
                <a:prstClr val="black"/>
              </a:solidFill>
              <a:latin typeface="游ゴシック" panose="020F0502020204030204"/>
              <a:ea typeface="游ゴシック" panose="020B0400000000000000" pitchFamily="50" charset="-128"/>
            </a:endParaRPr>
          </a:p>
          <a:p>
            <a:pPr marL="171450" lvl="0" indent="-171450" defTabSz="685800" fontAlgn="auto">
              <a:lnSpc>
                <a:spcPct val="90000"/>
              </a:lnSpc>
              <a:spcBef>
                <a:spcPts val="750"/>
              </a:spcBef>
              <a:spcAft>
                <a:spcPts val="0"/>
              </a:spcAft>
            </a:pPr>
            <a:r>
              <a:rPr lang="ja-JP" altLang="en-US" sz="3200" b="1" dirty="0">
                <a:solidFill>
                  <a:prstClr val="black"/>
                </a:solidFill>
                <a:latin typeface="游ゴシック" panose="020F0502020204030204"/>
                <a:ea typeface="游ゴシック" panose="020B0400000000000000" pitchFamily="50" charset="-128"/>
              </a:rPr>
              <a:t>　</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戦争</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という表現を用いることなく</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戦争　</a:t>
            </a:r>
            <a:endParaRPr lang="en-US" altLang="ja-JP" sz="3200" b="1" dirty="0">
              <a:solidFill>
                <a:prstClr val="black"/>
              </a:solidFill>
              <a:latin typeface="游ゴシック" panose="020F0502020204030204"/>
              <a:ea typeface="游ゴシック" panose="020B0400000000000000" pitchFamily="50" charset="-128"/>
            </a:endParaRPr>
          </a:p>
          <a:p>
            <a:pPr marL="171450" lvl="0" indent="-171450" defTabSz="685800" fontAlgn="auto">
              <a:lnSpc>
                <a:spcPct val="90000"/>
              </a:lnSpc>
              <a:spcBef>
                <a:spcPts val="750"/>
              </a:spcBef>
              <a:spcAft>
                <a:spcPts val="0"/>
              </a:spcAft>
            </a:pPr>
            <a:r>
              <a:rPr lang="ja-JP" altLang="en-US" sz="3200" b="1" dirty="0">
                <a:solidFill>
                  <a:prstClr val="black"/>
                </a:solidFill>
                <a:latin typeface="游ゴシック" panose="020F0502020204030204"/>
                <a:ea typeface="游ゴシック" panose="020B0400000000000000" pitchFamily="50" charset="-128"/>
              </a:rPr>
              <a:t>　であれ</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その他のどのような形式</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理由で</a:t>
            </a:r>
            <a:endParaRPr lang="en-US" altLang="ja-JP" sz="3200" b="1" dirty="0">
              <a:solidFill>
                <a:prstClr val="black"/>
              </a:solidFill>
              <a:latin typeface="游ゴシック" panose="020F0502020204030204"/>
              <a:ea typeface="游ゴシック" panose="020B0400000000000000" pitchFamily="50" charset="-128"/>
            </a:endParaRPr>
          </a:p>
          <a:p>
            <a:pPr marL="171450" lvl="0" indent="-171450" defTabSz="685800" fontAlgn="auto">
              <a:lnSpc>
                <a:spcPct val="90000"/>
              </a:lnSpc>
              <a:spcBef>
                <a:spcPts val="750"/>
              </a:spcBef>
              <a:spcAft>
                <a:spcPts val="0"/>
              </a:spcAft>
            </a:pPr>
            <a:r>
              <a:rPr lang="en-US" altLang="ja-JP" sz="3200" b="1" dirty="0">
                <a:solidFill>
                  <a:prstClr val="black"/>
                </a:solidFill>
                <a:latin typeface="游ゴシック" panose="020F0502020204030204"/>
                <a:ea typeface="游ゴシック" panose="020B0400000000000000" pitchFamily="50" charset="-128"/>
              </a:rPr>
              <a:t>   </a:t>
            </a:r>
            <a:r>
              <a:rPr lang="ja-JP" altLang="en-US" sz="3200" b="1" dirty="0">
                <a:solidFill>
                  <a:prstClr val="black"/>
                </a:solidFill>
                <a:latin typeface="游ゴシック" panose="020F0502020204030204"/>
                <a:ea typeface="游ゴシック" panose="020B0400000000000000" pitchFamily="50" charset="-128"/>
              </a:rPr>
              <a:t>あるかを問わず</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u="sng" dirty="0">
                <a:solidFill>
                  <a:prstClr val="black"/>
                </a:solidFill>
                <a:latin typeface="HGS創英角ｺﾞｼｯｸUB" panose="020B0900000000000000" pitchFamily="50" charset="-128"/>
                <a:ea typeface="HGS創英角ｺﾞｼｯｸUB" panose="020B0900000000000000" pitchFamily="50" charset="-128"/>
              </a:rPr>
              <a:t>武力の行使</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そのものを</a:t>
            </a:r>
            <a:endParaRPr lang="en-US" altLang="ja-JP" sz="3200" b="1" dirty="0">
              <a:solidFill>
                <a:prstClr val="black"/>
              </a:solidFill>
              <a:latin typeface="游ゴシック" panose="020F0502020204030204"/>
              <a:ea typeface="游ゴシック" panose="020B0400000000000000" pitchFamily="50" charset="-128"/>
            </a:endParaRPr>
          </a:p>
          <a:p>
            <a:pPr marL="171450" lvl="0" indent="-171450" defTabSz="685800" fontAlgn="auto">
              <a:lnSpc>
                <a:spcPct val="90000"/>
              </a:lnSpc>
              <a:spcBef>
                <a:spcPts val="750"/>
              </a:spcBef>
              <a:spcAft>
                <a:spcPts val="0"/>
              </a:spcAft>
            </a:pPr>
            <a:r>
              <a:rPr lang="ja-JP" altLang="en-US" sz="3200" b="1" dirty="0">
                <a:solidFill>
                  <a:prstClr val="black"/>
                </a:solidFill>
                <a:latin typeface="游ゴシック" panose="020F0502020204030204"/>
                <a:ea typeface="游ゴシック" panose="020B0400000000000000" pitchFamily="50" charset="-128"/>
              </a:rPr>
              <a:t>　</a:t>
            </a:r>
            <a:r>
              <a:rPr lang="ja-JP" altLang="en-US" sz="3200" b="1" u="sng" dirty="0">
                <a:solidFill>
                  <a:prstClr val="black"/>
                </a:solidFill>
                <a:latin typeface="游ゴシック" panose="020F0502020204030204"/>
                <a:ea typeface="游ゴシック" panose="020B0400000000000000" pitchFamily="50" charset="-128"/>
              </a:rPr>
              <a:t>一般的に禁止</a:t>
            </a:r>
            <a:r>
              <a:rPr lang="en-US" altLang="ja-JP" sz="3200" b="1" dirty="0">
                <a:solidFill>
                  <a:prstClr val="black"/>
                </a:solidFill>
                <a:latin typeface="游ゴシック" panose="020F0502020204030204"/>
                <a:ea typeface="游ゴシック" panose="020B0400000000000000" pitchFamily="50" charset="-128"/>
              </a:rPr>
              <a:t>｡</a:t>
            </a:r>
            <a:endParaRPr lang="ja-JP" altLang="en-US" sz="3200" b="1" dirty="0">
              <a:solidFill>
                <a:prstClr val="black"/>
              </a:solidFill>
              <a:latin typeface="游ゴシック" panose="020F0502020204030204"/>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70DCE52A-45CD-4C44-8E40-25CB9FB0FDDD}"/>
              </a:ext>
            </a:extLst>
          </p:cNvPr>
          <p:cNvSpPr>
            <a:spLocks noGrp="1"/>
          </p:cNvSpPr>
          <p:nvPr>
            <p:ph type="sldNum" sz="quarter" idx="12"/>
          </p:nvPr>
        </p:nvSpPr>
        <p:spPr/>
        <p:txBody>
          <a:bodyPr/>
          <a:lstStyle/>
          <a:p>
            <a:fld id="{4EF71DBD-1784-4570-AE72-A0C63177990B}" type="slidenum">
              <a:rPr lang="en-US" altLang="ja-JP" smtClean="0"/>
              <a:pPr/>
              <a:t>17</a:t>
            </a:fld>
            <a:endParaRPr lang="en-US" altLang="ja-JP"/>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0B19EBCF-7CE1-0DE5-3740-EE72228AA1DA}"/>
              </a:ext>
            </a:extLst>
          </p:cNvPr>
          <p:cNvSpPr>
            <a:spLocks noGrp="1" noChangeArrowheads="1"/>
          </p:cNvSpPr>
          <p:nvPr>
            <p:ph type="title"/>
          </p:nvPr>
        </p:nvSpPr>
        <p:spPr>
          <a:xfrm>
            <a:off x="323056" y="8315"/>
            <a:ext cx="8497888" cy="684381"/>
          </a:xfrm>
        </p:spPr>
        <p:txBody>
          <a:bodyPr>
            <a:normAutofit/>
          </a:bodyPr>
          <a:lstStyle/>
          <a:p>
            <a:pPr algn="ctr" eaLnBrk="1" hangingPunct="1"/>
            <a:r>
              <a:rPr lang="ja-JP" altLang="en-US" sz="2400" dirty="0">
                <a:solidFill>
                  <a:srgbClr val="333399"/>
                </a:solidFill>
                <a:latin typeface="HGP創英角ｺﾞｼｯｸUB" panose="020B0900000000000000" pitchFamily="50" charset="-128"/>
                <a:ea typeface="HGP創英角ｺﾞｼｯｸUB" panose="020B0900000000000000" pitchFamily="50" charset="-128"/>
              </a:rPr>
              <a:t>国連憲章による武力行使の禁止の内容</a:t>
            </a:r>
            <a:endParaRPr lang="ja-JP" altLang="en-US" sz="2400" dirty="0">
              <a:latin typeface="HGP創英角ｺﾞｼｯｸUB" panose="020B0900000000000000" pitchFamily="50" charset="-128"/>
              <a:ea typeface="HGP創英角ｺﾞｼｯｸUB" panose="020B0900000000000000" pitchFamily="50" charset="-128"/>
            </a:endParaRPr>
          </a:p>
        </p:txBody>
      </p:sp>
      <p:sp>
        <p:nvSpPr>
          <p:cNvPr id="33795" name="Rectangle 3">
            <a:extLst>
              <a:ext uri="{FF2B5EF4-FFF2-40B4-BE49-F238E27FC236}">
                <a16:creationId xmlns:a16="http://schemas.microsoft.com/office/drawing/2014/main" id="{DD0E554D-419C-9C3E-ECD0-ABC1AFA53A18}"/>
              </a:ext>
            </a:extLst>
          </p:cNvPr>
          <p:cNvSpPr>
            <a:spLocks noGrp="1" noChangeArrowheads="1"/>
          </p:cNvSpPr>
          <p:nvPr>
            <p:ph idx="1"/>
          </p:nvPr>
        </p:nvSpPr>
        <p:spPr>
          <a:xfrm>
            <a:off x="1" y="1268760"/>
            <a:ext cx="9143999" cy="5580925"/>
          </a:xfrm>
          <a:ln>
            <a:solidFill>
              <a:srgbClr val="FF0000"/>
            </a:solidFill>
          </a:ln>
        </p:spPr>
        <p:txBody>
          <a:bodyPr>
            <a:normAutofit/>
          </a:bodyPr>
          <a:lstStyle/>
          <a:p>
            <a:pPr eaLnBrk="1" hangingPunct="1">
              <a:buFont typeface="Wingdings" panose="05000000000000000000" pitchFamily="2" charset="2"/>
              <a:buNone/>
            </a:pPr>
            <a:r>
              <a:rPr lang="ja-JP" altLang="en-US" sz="900" dirty="0"/>
              <a:t>    </a:t>
            </a:r>
          </a:p>
          <a:p>
            <a:pPr eaLnBrk="1" hangingPunct="1">
              <a:buFont typeface="Wingdings" panose="05000000000000000000" pitchFamily="2" charset="2"/>
              <a:buNone/>
            </a:pPr>
            <a:r>
              <a:rPr lang="ja-JP" altLang="en-US" sz="3500" dirty="0"/>
              <a:t>   第</a:t>
            </a:r>
            <a:r>
              <a:rPr lang="en-US" altLang="ja-JP" sz="3500" dirty="0"/>
              <a:t>51</a:t>
            </a:r>
            <a:r>
              <a:rPr lang="ja-JP" altLang="en-US" sz="3500" dirty="0"/>
              <a:t>条</a:t>
            </a:r>
          </a:p>
          <a:p>
            <a:pPr eaLnBrk="1" hangingPunct="1">
              <a:buFont typeface="Wingdings" panose="05000000000000000000" pitchFamily="2" charset="2"/>
              <a:buNone/>
            </a:pPr>
            <a:r>
              <a:rPr lang="ja-JP" altLang="en-US" sz="2400" dirty="0">
                <a:solidFill>
                  <a:srgbClr val="333399"/>
                </a:solidFill>
                <a:latin typeface="BIZ UDゴシック" panose="020B0400000000000000" pitchFamily="49" charset="-128"/>
                <a:ea typeface="BIZ UDゴシック" panose="020B0400000000000000" pitchFamily="49" charset="-128"/>
              </a:rPr>
              <a:t>　この憲章のいかなる規定も、国際連合加盟国に対して武力攻</a:t>
            </a:r>
          </a:p>
          <a:p>
            <a:pPr eaLnBrk="1" hangingPunct="1">
              <a:buFont typeface="Wingdings" panose="05000000000000000000" pitchFamily="2" charset="2"/>
              <a:buNone/>
            </a:pPr>
            <a:r>
              <a:rPr lang="ja-JP" altLang="en-US" sz="2400" dirty="0">
                <a:solidFill>
                  <a:srgbClr val="333399"/>
                </a:solidFill>
                <a:latin typeface="BIZ UDゴシック" panose="020B0400000000000000" pitchFamily="49" charset="-128"/>
                <a:ea typeface="BIZ UDゴシック" panose="020B0400000000000000" pitchFamily="49" charset="-128"/>
              </a:rPr>
              <a:t>　撃が発生した場合には、安全保障理事会が国際の平和及び安</a:t>
            </a:r>
          </a:p>
          <a:p>
            <a:pPr eaLnBrk="1" hangingPunct="1">
              <a:buFont typeface="Wingdings" panose="05000000000000000000" pitchFamily="2" charset="2"/>
              <a:buNone/>
            </a:pPr>
            <a:r>
              <a:rPr lang="ja-JP" altLang="en-US" sz="2400" dirty="0">
                <a:solidFill>
                  <a:srgbClr val="333399"/>
                </a:solidFill>
                <a:latin typeface="BIZ UDゴシック" panose="020B0400000000000000" pitchFamily="49" charset="-128"/>
                <a:ea typeface="BIZ UDゴシック" panose="020B0400000000000000" pitchFamily="49" charset="-128"/>
              </a:rPr>
              <a:t>　全の維持に必要な措置をとるまでの間、</a:t>
            </a:r>
            <a:r>
              <a:rPr lang="ja-JP" altLang="en-US" sz="2400" u="sng" dirty="0">
                <a:solidFill>
                  <a:srgbClr val="FF0000"/>
                </a:solidFill>
                <a:latin typeface="HGP創英角ｺﾞｼｯｸUB" panose="020B0900000000000000" pitchFamily="50" charset="-128"/>
                <a:ea typeface="HGP創英角ｺﾞｼｯｸUB" panose="020B0900000000000000" pitchFamily="50" charset="-128"/>
              </a:rPr>
              <a:t>個別的</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又は</a:t>
            </a:r>
            <a:r>
              <a:rPr lang="ja-JP" altLang="en-US" sz="2400" u="sng" dirty="0">
                <a:solidFill>
                  <a:srgbClr val="FF0000"/>
                </a:solidFill>
                <a:latin typeface="HGP創英角ｺﾞｼｯｸUB" panose="020B0900000000000000" pitchFamily="50" charset="-128"/>
                <a:ea typeface="HGP創英角ｺﾞｼｯｸUB" panose="020B0900000000000000" pitchFamily="50" charset="-128"/>
              </a:rPr>
              <a:t>集団的</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自</a:t>
            </a:r>
          </a:p>
          <a:p>
            <a:pPr eaLnBrk="1" hangingPunct="1">
              <a:buFont typeface="Wingdings" panose="05000000000000000000" pitchFamily="2" charset="2"/>
              <a:buNone/>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　 衛の固有の権利</a:t>
            </a:r>
            <a:r>
              <a:rPr lang="ja-JP" altLang="en-US" sz="2400" dirty="0">
                <a:solidFill>
                  <a:srgbClr val="333399"/>
                </a:solidFill>
                <a:latin typeface="BIZ UDゴシック" panose="020B0400000000000000" pitchFamily="49" charset="-128"/>
                <a:ea typeface="BIZ UDゴシック" panose="020B0400000000000000" pitchFamily="49" charset="-128"/>
              </a:rPr>
              <a:t>を害するものではない。（以下、略）</a:t>
            </a:r>
            <a:endParaRPr lang="en-US" altLang="ja-JP" sz="2400" dirty="0">
              <a:solidFill>
                <a:srgbClr val="333399"/>
              </a:solidFill>
              <a:latin typeface="BIZ UDゴシック" panose="020B0400000000000000" pitchFamily="49" charset="-128"/>
              <a:ea typeface="BIZ UDゴシック" panose="020B0400000000000000" pitchFamily="49" charset="-128"/>
            </a:endParaRPr>
          </a:p>
          <a:p>
            <a:pPr eaLnBrk="1" hangingPunct="1">
              <a:buFont typeface="Wingdings" panose="05000000000000000000" pitchFamily="2" charset="2"/>
              <a:buNone/>
            </a:pPr>
            <a:r>
              <a:rPr lang="en-US" altLang="ja-JP" sz="2400" dirty="0">
                <a:solidFill>
                  <a:srgbClr val="333399"/>
                </a:solidFill>
                <a:latin typeface="BIZ UDゴシック" panose="020B0400000000000000" pitchFamily="49" charset="-128"/>
                <a:ea typeface="BIZ UDゴシック" panose="020B0400000000000000" pitchFamily="49" charset="-128"/>
              </a:rPr>
              <a:t>     </a:t>
            </a:r>
            <a:r>
              <a:rPr lang="ja-JP" altLang="en-US" sz="1800" dirty="0">
                <a:solidFill>
                  <a:srgbClr val="333399"/>
                </a:solidFill>
                <a:latin typeface="BIZ UDゴシック" panose="020B0400000000000000" pitchFamily="49" charset="-128"/>
                <a:ea typeface="BIZ UDゴシック" panose="020B0400000000000000" pitchFamily="49" charset="-128"/>
              </a:rPr>
              <a:t>↑</a:t>
            </a:r>
            <a:endParaRPr lang="en-US" altLang="ja-JP" sz="1800" dirty="0">
              <a:solidFill>
                <a:srgbClr val="333399"/>
              </a:solidFill>
              <a:latin typeface="BIZ UDゴシック" panose="020B0400000000000000" pitchFamily="49" charset="-128"/>
              <a:ea typeface="BIZ UDゴシック" panose="020B0400000000000000" pitchFamily="49" charset="-128"/>
            </a:endParaRPr>
          </a:p>
          <a:p>
            <a:pPr eaLnBrk="1" hangingPunct="1">
              <a:buFont typeface="Wingdings" panose="05000000000000000000" pitchFamily="2" charset="2"/>
              <a:buNone/>
            </a:pPr>
            <a:r>
              <a:rPr lang="ja-JP" altLang="en-US" sz="1800" dirty="0">
                <a:solidFill>
                  <a:srgbClr val="333399"/>
                </a:solidFill>
                <a:latin typeface="BIZ UDゴシック" panose="020B0400000000000000" pitchFamily="49" charset="-128"/>
                <a:ea typeface="BIZ UDゴシック" panose="020B0400000000000000" pitchFamily="49" charset="-128"/>
              </a:rPr>
              <a:t>　</a:t>
            </a:r>
            <a:r>
              <a:rPr lang="ja-JP" altLang="en-US" sz="2400" b="1" dirty="0">
                <a:solidFill>
                  <a:srgbClr val="333399"/>
                </a:solidFill>
                <a:latin typeface="BIZ UDゴシック" panose="020B0400000000000000" pitchFamily="49" charset="-128"/>
                <a:ea typeface="BIZ UDゴシック" panose="020B0400000000000000" pitchFamily="49" charset="-128"/>
              </a:rPr>
              <a:t>（</a:t>
            </a:r>
            <a:r>
              <a:rPr lang="ja-JP" altLang="en-US" sz="2000" b="1" dirty="0">
                <a:solidFill>
                  <a:srgbClr val="333399"/>
                </a:solidFill>
                <a:latin typeface="BIZ UDゴシック" panose="020B0400000000000000" pitchFamily="49" charset="-128"/>
                <a:ea typeface="BIZ UDゴシック" panose="020B0400000000000000" pitchFamily="49" charset="-128"/>
              </a:rPr>
              <a:t>一例、</a:t>
            </a:r>
            <a:r>
              <a:rPr lang="en-US" altLang="ja-JP" sz="2400" b="1" u="sng" dirty="0">
                <a:solidFill>
                  <a:srgbClr val="333399"/>
                </a:solidFill>
                <a:latin typeface="BIZ UDゴシック" panose="020B0400000000000000" pitchFamily="49" charset="-128"/>
                <a:ea typeface="BIZ UDゴシック" panose="020B0400000000000000" pitchFamily="49" charset="-128"/>
              </a:rPr>
              <a:t>NATO</a:t>
            </a:r>
            <a:r>
              <a:rPr lang="ja-JP" altLang="en-US" sz="2400" b="1" dirty="0">
                <a:solidFill>
                  <a:srgbClr val="333399"/>
                </a:solidFill>
                <a:latin typeface="BIZ UDゴシック" panose="020B0400000000000000" pitchFamily="49" charset="-128"/>
                <a:ea typeface="BIZ UDゴシック" panose="020B0400000000000000" pitchFamily="49" charset="-128"/>
              </a:rPr>
              <a:t>）</a:t>
            </a:r>
            <a:r>
              <a:rPr lang="ja-JP" altLang="en-US" sz="2400" b="1" u="sng" dirty="0"/>
              <a:t>   </a:t>
            </a:r>
          </a:p>
          <a:p>
            <a:pPr eaLnBrk="1" hangingPunct="1">
              <a:buFont typeface="Wingdings" panose="05000000000000000000" pitchFamily="2" charset="2"/>
              <a:buNone/>
            </a:pPr>
            <a:endParaRPr lang="ja-JP" altLang="en-US" sz="1200" b="1" u="sng" dirty="0"/>
          </a:p>
          <a:p>
            <a:pPr eaLnBrk="1" hangingPunct="1">
              <a:buFont typeface="Wingdings" panose="05000000000000000000" pitchFamily="2" charset="2"/>
              <a:buNone/>
            </a:pPr>
            <a:r>
              <a:rPr lang="ja-JP" altLang="en-US" sz="2000" b="1" dirty="0"/>
              <a:t>     </a:t>
            </a:r>
            <a:r>
              <a:rPr lang="en-US" altLang="ja-JP" sz="2000" b="1" dirty="0"/>
              <a:t>Nothing in the present Charter </a:t>
            </a:r>
            <a:r>
              <a:rPr lang="en-US" altLang="ja-JP" sz="2000" b="1" u="sng" dirty="0"/>
              <a:t>shall impair the inherent right of </a:t>
            </a:r>
            <a:endParaRPr lang="ja-JP" altLang="en-US" sz="2000" b="1" u="sng" dirty="0"/>
          </a:p>
          <a:p>
            <a:pPr eaLnBrk="1" hangingPunct="1">
              <a:buFont typeface="Wingdings" panose="05000000000000000000" pitchFamily="2" charset="2"/>
              <a:buNone/>
            </a:pPr>
            <a:r>
              <a:rPr lang="ja-JP" altLang="en-US" sz="2000" b="1" dirty="0"/>
              <a:t>     </a:t>
            </a:r>
            <a:r>
              <a:rPr lang="en-US" altLang="ja-JP" sz="2000" b="1" dirty="0">
                <a:solidFill>
                  <a:srgbClr val="FF0000"/>
                </a:solidFill>
              </a:rPr>
              <a:t>individual</a:t>
            </a:r>
            <a:r>
              <a:rPr lang="en-US" altLang="ja-JP" sz="2000" b="1" dirty="0"/>
              <a:t> or </a:t>
            </a:r>
            <a:r>
              <a:rPr lang="en-US" altLang="ja-JP" sz="2000" b="1" u="sng" dirty="0">
                <a:solidFill>
                  <a:srgbClr val="FF0000"/>
                </a:solidFill>
              </a:rPr>
              <a:t>collective </a:t>
            </a:r>
            <a:r>
              <a:rPr lang="en-US" altLang="ja-JP" sz="2000" b="1" u="sng" dirty="0" err="1">
                <a:solidFill>
                  <a:srgbClr val="FF0000"/>
                </a:solidFill>
              </a:rPr>
              <a:t>self-defence</a:t>
            </a:r>
            <a:r>
              <a:rPr lang="en-US" altLang="ja-JP" sz="2000" b="1" u="sng" dirty="0">
                <a:solidFill>
                  <a:srgbClr val="FF0000"/>
                </a:solidFill>
              </a:rPr>
              <a:t> </a:t>
            </a:r>
            <a:r>
              <a:rPr lang="en-US" altLang="ja-JP" sz="2000" b="1" dirty="0"/>
              <a:t>if an </a:t>
            </a:r>
            <a:r>
              <a:rPr lang="en-US" altLang="ja-JP" sz="2000" b="1" u="sng" dirty="0"/>
              <a:t>armed attack occurs </a:t>
            </a:r>
            <a:endParaRPr lang="ja-JP" altLang="en-US" sz="2000" b="1" u="sng" dirty="0"/>
          </a:p>
          <a:p>
            <a:pPr eaLnBrk="1" hangingPunct="1">
              <a:buFont typeface="Wingdings" panose="05000000000000000000" pitchFamily="2" charset="2"/>
              <a:buNone/>
            </a:pPr>
            <a:r>
              <a:rPr lang="ja-JP" altLang="en-US" sz="2000" b="1" dirty="0"/>
              <a:t>　 </a:t>
            </a:r>
            <a:r>
              <a:rPr lang="en-US" altLang="ja-JP" sz="2000" b="1" dirty="0"/>
              <a:t>against a Member of the United Nations, until the Security Council   </a:t>
            </a:r>
          </a:p>
          <a:p>
            <a:pPr eaLnBrk="1" hangingPunct="1">
              <a:buFont typeface="Wingdings" panose="05000000000000000000" pitchFamily="2" charset="2"/>
              <a:buNone/>
            </a:pPr>
            <a:r>
              <a:rPr lang="en-US" altLang="ja-JP" sz="2000" b="1" dirty="0"/>
              <a:t>     has taken measures necessary to maintain international peace and </a:t>
            </a:r>
          </a:p>
          <a:p>
            <a:pPr eaLnBrk="1" hangingPunct="1">
              <a:buFont typeface="Wingdings" panose="05000000000000000000" pitchFamily="2" charset="2"/>
              <a:buNone/>
            </a:pPr>
            <a:r>
              <a:rPr lang="en-US" altLang="ja-JP" sz="2000" b="1" dirty="0"/>
              <a:t>     security. </a:t>
            </a:r>
            <a:endParaRPr lang="ja-JP" altLang="en-US" sz="2000" b="1" dirty="0"/>
          </a:p>
        </p:txBody>
      </p:sp>
      <p:sp>
        <p:nvSpPr>
          <p:cNvPr id="3" name="正方形/長方形 2">
            <a:extLst>
              <a:ext uri="{FF2B5EF4-FFF2-40B4-BE49-F238E27FC236}">
                <a16:creationId xmlns:a16="http://schemas.microsoft.com/office/drawing/2014/main" id="{38CC5B77-13FC-49A7-8174-383722C64691}"/>
              </a:ext>
            </a:extLst>
          </p:cNvPr>
          <p:cNvSpPr/>
          <p:nvPr/>
        </p:nvSpPr>
        <p:spPr>
          <a:xfrm>
            <a:off x="107504" y="807095"/>
            <a:ext cx="6660232" cy="461665"/>
          </a:xfrm>
          <a:prstGeom prst="rect">
            <a:avLst/>
          </a:prstGeom>
        </p:spPr>
        <p:txBody>
          <a:bodyPr wrap="square">
            <a:spAutoFit/>
          </a:bodyPr>
          <a:lstStyle/>
          <a:p>
            <a:r>
              <a:rPr lang="ja-JP" altLang="en-US" sz="2400" dirty="0">
                <a:solidFill>
                  <a:prstClr val="black"/>
                </a:solidFill>
                <a:latin typeface="游ゴシック" panose="020F0502020204030204"/>
                <a:ea typeface="游ゴシック" panose="020B0400000000000000" pitchFamily="50" charset="-128"/>
              </a:rPr>
              <a:t> </a:t>
            </a:r>
            <a:r>
              <a:rPr lang="ja-JP" altLang="en-US" sz="2400" b="1" dirty="0">
                <a:solidFill>
                  <a:srgbClr val="FF0000"/>
                </a:solidFill>
                <a:latin typeface="游ゴシック" panose="020F0502020204030204"/>
                <a:ea typeface="游ゴシック" panose="020B0400000000000000" pitchFamily="50" charset="-128"/>
              </a:rPr>
              <a:t>③ 自衛のための武力の行使に関する例外規定</a:t>
            </a:r>
            <a:endParaRPr lang="ja-JP" altLang="en-US" b="1" dirty="0">
              <a:solidFill>
                <a:srgbClr val="FF0000"/>
              </a:solidFill>
            </a:endParaRPr>
          </a:p>
        </p:txBody>
      </p:sp>
      <p:sp>
        <p:nvSpPr>
          <p:cNvPr id="2" name="スライド番号プレースホルダー 1">
            <a:extLst>
              <a:ext uri="{FF2B5EF4-FFF2-40B4-BE49-F238E27FC236}">
                <a16:creationId xmlns:a16="http://schemas.microsoft.com/office/drawing/2014/main" id="{85C29DE6-490F-4A9A-B2E4-46E5A4926A4C}"/>
              </a:ext>
            </a:extLst>
          </p:cNvPr>
          <p:cNvSpPr>
            <a:spLocks noGrp="1"/>
          </p:cNvSpPr>
          <p:nvPr>
            <p:ph type="sldNum" sz="quarter" idx="12"/>
          </p:nvPr>
        </p:nvSpPr>
        <p:spPr/>
        <p:txBody>
          <a:bodyPr/>
          <a:lstStyle/>
          <a:p>
            <a:fld id="{4EF71DBD-1784-4570-AE72-A0C63177990B}" type="slidenum">
              <a:rPr lang="en-US" altLang="ja-JP" smtClean="0"/>
              <a:pPr/>
              <a:t>18</a:t>
            </a:fld>
            <a:endParaRPr lang="en-US" altLang="ja-JP"/>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4E9E4E-305C-7BC6-3E08-91FE0C6585C0}"/>
              </a:ext>
            </a:extLst>
          </p:cNvPr>
          <p:cNvSpPr>
            <a:spLocks noGrp="1"/>
          </p:cNvSpPr>
          <p:nvPr>
            <p:ph type="title"/>
          </p:nvPr>
        </p:nvSpPr>
        <p:spPr>
          <a:xfrm>
            <a:off x="251520" y="332656"/>
            <a:ext cx="7848872" cy="5256583"/>
          </a:xfrm>
          <a:ln w="38100">
            <a:solidFill>
              <a:srgbClr val="00B0F0"/>
            </a:solidFill>
          </a:ln>
        </p:spPr>
        <p:txBody>
          <a:bodyPr>
            <a:normAutofit fontScale="90000"/>
          </a:bodyPr>
          <a:lstStyle/>
          <a:p>
            <a:pPr marL="342900" lvl="0" indent="-342900" defTabSz="914400" fontAlgn="base">
              <a:lnSpc>
                <a:spcPct val="100000"/>
              </a:lnSpc>
              <a:spcAft>
                <a:spcPct val="0"/>
              </a:spcAft>
            </a:pPr>
            <a:r>
              <a:rPr lang="ja-JP" altLang="en-US" sz="4400" kern="0" dirty="0">
                <a:solidFill>
                  <a:srgbClr val="333399"/>
                </a:solidFill>
                <a:latin typeface="HGP創英角ｺﾞｼｯｸUB" panose="020B0900000000000000" pitchFamily="50" charset="-128"/>
                <a:ea typeface="HGP創英角ｺﾞｼｯｸUB" panose="020B0900000000000000" pitchFamily="50" charset="-128"/>
                <a:cs typeface="+mn-cs"/>
              </a:rPr>
              <a:t> </a:t>
            </a:r>
            <a:r>
              <a:rPr lang="en-US" altLang="ja-JP" sz="5400" i="1" kern="0" dirty="0">
                <a:solidFill>
                  <a:srgbClr val="FF0000"/>
                </a:solidFill>
                <a:latin typeface="HGP創英角ｺﾞｼｯｸUB" panose="020B0900000000000000" pitchFamily="50" charset="-128"/>
                <a:ea typeface="HGP創英角ｺﾞｼｯｸUB" panose="020B0900000000000000" pitchFamily="50" charset="-128"/>
                <a:cs typeface="+mn-cs"/>
              </a:rPr>
              <a:t>5.</a:t>
            </a:r>
            <a:r>
              <a:rPr lang="ja-JP" altLang="en-US" sz="5400" i="1" kern="0" dirty="0">
                <a:solidFill>
                  <a:srgbClr val="FF0000"/>
                </a:solidFill>
                <a:latin typeface="HGP創英角ｺﾞｼｯｸUB" panose="020B0900000000000000" pitchFamily="50" charset="-128"/>
                <a:ea typeface="HGP創英角ｺﾞｼｯｸUB" panose="020B0900000000000000" pitchFamily="50" charset="-128"/>
                <a:cs typeface="+mn-cs"/>
              </a:rPr>
              <a:t> </a:t>
            </a:r>
            <a:r>
              <a:rPr lang="ja-JP" altLang="en-US" sz="5400" i="1" kern="0" dirty="0">
                <a:solidFill>
                  <a:srgbClr val="FF0000"/>
                </a:solidFill>
                <a:latin typeface="HGP創英角ﾎﾟｯﾌﾟ体" panose="040B0A00000000000000" pitchFamily="50" charset="-128"/>
                <a:ea typeface="HGP創英角ﾎﾟｯﾌﾟ体" panose="040B0A00000000000000" pitchFamily="50" charset="-128"/>
                <a:cs typeface="+mn-cs"/>
              </a:rPr>
              <a:t> </a:t>
            </a:r>
            <a:r>
              <a:rPr lang="ja-JP" altLang="en-US" sz="5400" i="1" kern="0" dirty="0">
                <a:solidFill>
                  <a:srgbClr val="FF0000"/>
                </a:solidFill>
                <a:latin typeface="HGP創英角ｺﾞｼｯｸUB" panose="020B0900000000000000" pitchFamily="50" charset="-128"/>
                <a:ea typeface="HGP創英角ｺﾞｼｯｸUB" panose="020B0900000000000000" pitchFamily="50" charset="-128"/>
                <a:cs typeface="+mn-cs"/>
              </a:rPr>
              <a:t>集団安全保障システム</a:t>
            </a:r>
            <a:br>
              <a:rPr kumimoji="1" lang="ja-JP" altLang="en-US" sz="3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br>
              <a:rPr kumimoji="1" lang="en-US" altLang="ja-JP" sz="3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br>
              <a:rPr kumimoji="1" lang="ja-JP" altLang="en-US" sz="3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r>
              <a:rPr kumimoji="1" lang="en-US" altLang="ja-JP" sz="3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5.1</a:t>
            </a:r>
            <a:r>
              <a:rPr kumimoji="1" lang="ja-JP" altLang="en-US" sz="3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　</a:t>
            </a:r>
            <a:r>
              <a:rPr kumimoji="1" lang="ja-JP" altLang="en-US" sz="4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違反国への制裁の</a:t>
            </a:r>
            <a:r>
              <a:rPr lang="ja-JP" altLang="en-US" sz="4000" b="1" dirty="0">
                <a:solidFill>
                  <a:prstClr val="black"/>
                </a:solidFill>
                <a:latin typeface="BIZ UDゴシック" panose="020B0400000000000000" pitchFamily="49" charset="-128"/>
                <a:ea typeface="BIZ UDゴシック" panose="020B0400000000000000" pitchFamily="49" charset="-128"/>
              </a:rPr>
              <a:t>意味と</a:t>
            </a:r>
            <a:r>
              <a:rPr kumimoji="1" lang="ja-JP" altLang="en-US" sz="4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構造</a:t>
            </a:r>
            <a:br>
              <a:rPr kumimoji="1" lang="ja-JP" altLang="en-US" sz="4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r>
              <a:rPr kumimoji="1" lang="ja-JP" altLang="en-US" sz="4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　　　</a:t>
            </a:r>
            <a:br>
              <a:rPr kumimoji="1" lang="en-US" altLang="ja-JP" sz="2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r>
              <a:rPr lang="en-US" altLang="ja-JP" dirty="0">
                <a:solidFill>
                  <a:prstClr val="black"/>
                </a:solidFill>
                <a:latin typeface="BIZ UDゴシック" panose="020B0400000000000000" pitchFamily="49" charset="-128"/>
                <a:ea typeface="BIZ UDゴシック" panose="020B0400000000000000" pitchFamily="49" charset="-128"/>
              </a:rPr>
              <a:t>5.2</a:t>
            </a:r>
            <a:r>
              <a:rPr lang="ja-JP" altLang="en-US" dirty="0">
                <a:solidFill>
                  <a:prstClr val="black"/>
                </a:solidFill>
                <a:latin typeface="BIZ UDゴシック" panose="020B0400000000000000" pitchFamily="49" charset="-128"/>
                <a:ea typeface="BIZ UDゴシック" panose="020B0400000000000000" pitchFamily="49" charset="-128"/>
              </a:rPr>
              <a:t>　</a:t>
            </a:r>
            <a:r>
              <a:rPr lang="ja-JP" altLang="en-US" sz="4000" b="1" dirty="0">
                <a:solidFill>
                  <a:prstClr val="black"/>
                </a:solidFill>
                <a:latin typeface="BIZ UDゴシック" panose="020B0400000000000000" pitchFamily="49" charset="-128"/>
                <a:ea typeface="BIZ UDゴシック" panose="020B0400000000000000" pitchFamily="49" charset="-128"/>
              </a:rPr>
              <a:t>違反国への制裁の手段</a:t>
            </a:r>
            <a:br>
              <a:rPr kumimoji="1" lang="ja-JP" altLang="en-US" sz="4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r>
              <a:rPr kumimoji="1" lang="ja-JP" altLang="en-US" sz="4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　　　</a:t>
            </a:r>
            <a:br>
              <a:rPr kumimoji="1" lang="ja-JP" altLang="en-US" sz="2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r>
              <a:rPr lang="en-US" altLang="ja-JP" dirty="0">
                <a:solidFill>
                  <a:prstClr val="black"/>
                </a:solidFill>
                <a:latin typeface="BIZ UDゴシック" panose="020B0400000000000000" pitchFamily="49" charset="-128"/>
                <a:ea typeface="BIZ UDゴシック" panose="020B0400000000000000" pitchFamily="49" charset="-128"/>
              </a:rPr>
              <a:t>5.3</a:t>
            </a:r>
            <a:r>
              <a:rPr lang="ja-JP" altLang="en-US" dirty="0">
                <a:solidFill>
                  <a:prstClr val="black"/>
                </a:solidFill>
                <a:latin typeface="BIZ UDゴシック" panose="020B0400000000000000" pitchFamily="49" charset="-128"/>
                <a:ea typeface="BIZ UDゴシック" panose="020B0400000000000000" pitchFamily="49" charset="-128"/>
              </a:rPr>
              <a:t>　</a:t>
            </a:r>
            <a:r>
              <a:rPr lang="ja-JP" altLang="en-US" sz="4000" b="1" dirty="0">
                <a:solidFill>
                  <a:prstClr val="black"/>
                </a:solidFill>
                <a:latin typeface="BIZ UDゴシック" panose="020B0400000000000000" pitchFamily="49" charset="-128"/>
                <a:ea typeface="BIZ UDゴシック" panose="020B0400000000000000" pitchFamily="49" charset="-128"/>
              </a:rPr>
              <a:t>限界と乗り越える試み</a:t>
            </a:r>
            <a:endParaRPr kumimoji="1" lang="ja-JP" altLang="en-US" dirty="0"/>
          </a:p>
        </p:txBody>
      </p:sp>
      <p:sp>
        <p:nvSpPr>
          <p:cNvPr id="4" name="スライド番号プレースホルダー 3">
            <a:extLst>
              <a:ext uri="{FF2B5EF4-FFF2-40B4-BE49-F238E27FC236}">
                <a16:creationId xmlns:a16="http://schemas.microsoft.com/office/drawing/2014/main" id="{E161AC5F-71DF-4955-8FF1-E278B62CD21B}"/>
              </a:ext>
            </a:extLst>
          </p:cNvPr>
          <p:cNvSpPr>
            <a:spLocks noGrp="1"/>
          </p:cNvSpPr>
          <p:nvPr>
            <p:ph type="sldNum" sz="quarter" idx="12"/>
          </p:nvPr>
        </p:nvSpPr>
        <p:spPr/>
        <p:txBody>
          <a:bodyPr/>
          <a:lstStyle/>
          <a:p>
            <a:fld id="{4EF71DBD-1784-4570-AE72-A0C63177990B}" type="slidenum">
              <a:rPr lang="en-US" altLang="ja-JP" smtClean="0"/>
              <a:pPr/>
              <a:t>19</a:t>
            </a:fld>
            <a:endParaRPr lang="en-US" altLang="ja-JP"/>
          </a:p>
        </p:txBody>
      </p:sp>
    </p:spTree>
    <p:extLst>
      <p:ext uri="{BB962C8B-B14F-4D97-AF65-F5344CB8AC3E}">
        <p14:creationId xmlns:p14="http://schemas.microsoft.com/office/powerpoint/2010/main" val="2029429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359D9-880F-CE57-9CBD-8228A066EC16}"/>
              </a:ext>
            </a:extLst>
          </p:cNvPr>
          <p:cNvSpPr>
            <a:spLocks noGrp="1"/>
          </p:cNvSpPr>
          <p:nvPr>
            <p:ph type="title"/>
          </p:nvPr>
        </p:nvSpPr>
        <p:spPr>
          <a:xfrm>
            <a:off x="143508" y="116632"/>
            <a:ext cx="8856984" cy="1512168"/>
          </a:xfrm>
          <a:ln w="47625" cmpd="sng">
            <a:solidFill>
              <a:srgbClr val="00B0F0"/>
            </a:solidFill>
          </a:ln>
        </p:spPr>
        <p:txBody>
          <a:bodyPr>
            <a:normAutofit/>
          </a:bodyPr>
          <a:lstStyle/>
          <a:p>
            <a:pPr algn="ctr"/>
            <a:r>
              <a:rPr kumimoji="1" lang="en-US" altLang="ja-JP" sz="4400" b="1" dirty="0">
                <a:solidFill>
                  <a:srgbClr val="FF0000"/>
                </a:solidFill>
                <a:latin typeface="HGP創英角ｺﾞｼｯｸUB" panose="020B0900000000000000" pitchFamily="50" charset="-128"/>
                <a:ea typeface="HGP創英角ｺﾞｼｯｸUB" panose="020B0900000000000000" pitchFamily="50" charset="-128"/>
              </a:rPr>
              <a:t>1.</a:t>
            </a:r>
            <a:r>
              <a:rPr kumimoji="1" lang="ja-JP" altLang="en-US" sz="4400" b="1" dirty="0">
                <a:solidFill>
                  <a:srgbClr val="800000"/>
                </a:solidFill>
                <a:latin typeface="HGP創英角ｺﾞｼｯｸUB" panose="020B0900000000000000" pitchFamily="50" charset="-128"/>
                <a:ea typeface="HGP創英角ｺﾞｼｯｸUB" panose="020B0900000000000000" pitchFamily="50" charset="-128"/>
              </a:rPr>
              <a:t>　</a:t>
            </a:r>
            <a:r>
              <a:rPr kumimoji="1" lang="ja-JP" altLang="en-US" sz="4000" b="1"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j-cs"/>
              </a:rPr>
              <a:t>現代国際社会の秩序・規範が崩壊</a:t>
            </a:r>
            <a:br>
              <a:rPr kumimoji="1" lang="en-US" altLang="ja-JP" sz="4000" b="1"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j-cs"/>
              </a:rPr>
            </a:br>
            <a:r>
              <a:rPr kumimoji="1" lang="ja-JP" altLang="en-US" sz="1600" b="1"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j-cs"/>
              </a:rPr>
              <a:t>　</a:t>
            </a:r>
            <a:br>
              <a:rPr kumimoji="1" lang="ja-JP" altLang="en-US" sz="4000" b="1"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j-cs"/>
              </a:rPr>
            </a:br>
            <a:r>
              <a:rPr kumimoji="1" lang="ja-JP" altLang="en-US" sz="3600" b="1"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j-cs"/>
              </a:rPr>
              <a:t>したのか。</a:t>
            </a:r>
            <a:r>
              <a:rPr kumimoji="1" lang="ja-JP" altLang="en-US" sz="28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j-cs"/>
              </a:rPr>
              <a:t>⇒ 秩序・規範については後述</a:t>
            </a:r>
            <a:endParaRPr kumimoji="1" lang="ja-JP" altLang="en-US" sz="2800" b="1" dirty="0"/>
          </a:p>
        </p:txBody>
      </p:sp>
      <p:sp>
        <p:nvSpPr>
          <p:cNvPr id="4" name="テキスト ボックス 3">
            <a:extLst>
              <a:ext uri="{FF2B5EF4-FFF2-40B4-BE49-F238E27FC236}">
                <a16:creationId xmlns:a16="http://schemas.microsoft.com/office/drawing/2014/main" id="{892F5E61-0932-48C6-8908-821EE2D3F518}"/>
              </a:ext>
            </a:extLst>
          </p:cNvPr>
          <p:cNvSpPr txBox="1"/>
          <p:nvPr/>
        </p:nvSpPr>
        <p:spPr>
          <a:xfrm>
            <a:off x="282227" y="1810464"/>
            <a:ext cx="9000492" cy="4832092"/>
          </a:xfrm>
          <a:prstGeom prst="rect">
            <a:avLst/>
          </a:prstGeom>
          <a:noFill/>
        </p:spPr>
        <p:txBody>
          <a:bodyPr wrap="square">
            <a:spAutoFit/>
          </a:bodyPr>
          <a:lstStyle/>
          <a:p>
            <a:r>
              <a:rPr lang="ja-JP" altLang="en-US" sz="2800" b="1" dirty="0">
                <a:solidFill>
                  <a:srgbClr val="333399"/>
                </a:solidFill>
              </a:rPr>
              <a:t>自国第１の</a:t>
            </a:r>
            <a:r>
              <a:rPr lang="en-US" altLang="ja-JP" sz="2800" b="1" dirty="0">
                <a:solidFill>
                  <a:srgbClr val="333399"/>
                </a:solidFill>
              </a:rPr>
              <a:t>20</a:t>
            </a:r>
            <a:r>
              <a:rPr lang="ja-JP" altLang="en-US" sz="2800" b="1" dirty="0">
                <a:solidFill>
                  <a:srgbClr val="333399"/>
                </a:solidFill>
              </a:rPr>
              <a:t>世紀前半、第２次大戦のころに戻ったのか？</a:t>
            </a:r>
            <a:br>
              <a:rPr lang="en-US" altLang="ja-JP" sz="2800" b="1" dirty="0">
                <a:solidFill>
                  <a:srgbClr val="333399"/>
                </a:solidFill>
              </a:rPr>
            </a:br>
            <a:r>
              <a:rPr lang="ja-JP" altLang="en-US" sz="1000" b="1" dirty="0">
                <a:solidFill>
                  <a:srgbClr val="333399"/>
                </a:solidFill>
              </a:rPr>
              <a:t>　　</a:t>
            </a:r>
            <a:endParaRPr lang="en-US" altLang="ja-JP" sz="1000" b="1" dirty="0">
              <a:solidFill>
                <a:srgbClr val="333399"/>
              </a:solidFill>
            </a:endParaRPr>
          </a:p>
          <a:p>
            <a:r>
              <a:rPr lang="ja-JP" altLang="en-US" sz="2400" dirty="0"/>
              <a:t>ある国際政治学者は</a:t>
            </a:r>
            <a:r>
              <a:rPr lang="ja-JP" altLang="en-US" sz="2800" dirty="0"/>
              <a:t>「大戦後の国際主義は、幻想ではなく</a:t>
            </a:r>
          </a:p>
          <a:p>
            <a:r>
              <a:rPr lang="en-US" altLang="ja-JP" sz="2800" dirty="0"/>
              <a:t>『</a:t>
            </a:r>
            <a:r>
              <a:rPr lang="ja-JP" altLang="en-US" sz="2800" b="1" u="sng" dirty="0">
                <a:solidFill>
                  <a:srgbClr val="333399"/>
                </a:solidFill>
              </a:rPr>
              <a:t>いろいろ限界はありつつも制度化している現実</a:t>
            </a:r>
            <a:r>
              <a:rPr lang="en-US" altLang="ja-JP" sz="2800" dirty="0"/>
              <a:t>』</a:t>
            </a:r>
            <a:r>
              <a:rPr lang="ja-JP" altLang="en-US" sz="2800" dirty="0"/>
              <a:t>と見るべ</a:t>
            </a:r>
          </a:p>
          <a:p>
            <a:r>
              <a:rPr lang="ja-JP" altLang="en-US" sz="2800" dirty="0"/>
              <a:t>きだと思います。実際にウクライナも国際社会から見捨て</a:t>
            </a:r>
          </a:p>
          <a:p>
            <a:r>
              <a:rPr lang="ja-JP" altLang="en-US" sz="2800" dirty="0"/>
              <a:t>られてはいませんし、他国からの軍事支援はロシア軍を苦</a:t>
            </a:r>
          </a:p>
          <a:p>
            <a:r>
              <a:rPr lang="ja-JP" altLang="en-US" sz="2800" dirty="0"/>
              <a:t>しめています。」</a:t>
            </a:r>
            <a:r>
              <a:rPr lang="ja-JP" altLang="en-US" sz="2400" dirty="0"/>
              <a:t>と述べる</a:t>
            </a:r>
            <a:r>
              <a:rPr lang="ja-JP" altLang="en-US" sz="2000" dirty="0"/>
              <a:t>（藤原帰一）</a:t>
            </a:r>
            <a:r>
              <a:rPr lang="ja-JP" altLang="en-US" sz="2400" dirty="0"/>
              <a:t>。</a:t>
            </a:r>
          </a:p>
          <a:p>
            <a:r>
              <a:rPr lang="ja-JP" altLang="en-US" sz="1000" dirty="0"/>
              <a:t>　</a:t>
            </a:r>
          </a:p>
          <a:p>
            <a:r>
              <a:rPr lang="ja-JP" altLang="en-US" sz="2400" dirty="0"/>
              <a:t>ある政治学者は「侵略を仕掛けられた国は自衛権を行使する。国際</a:t>
            </a:r>
          </a:p>
          <a:p>
            <a:r>
              <a:rPr lang="ja-JP" altLang="en-US" sz="2400" dirty="0"/>
              <a:t>社会は侵略に抗議して経済制裁を行う。セオリー通りのことが行わ</a:t>
            </a:r>
          </a:p>
          <a:p>
            <a:r>
              <a:rPr lang="ja-JP" altLang="en-US" sz="2400" dirty="0"/>
              <a:t>れていて、国際社会の前提は基本的に覆っていない・・・</a:t>
            </a:r>
            <a:r>
              <a:rPr lang="ja-JP" altLang="en-US" sz="2400" b="1" u="sng" dirty="0">
                <a:solidFill>
                  <a:srgbClr val="333399"/>
                </a:solidFill>
              </a:rPr>
              <a:t>自由で民主</a:t>
            </a:r>
          </a:p>
          <a:p>
            <a:r>
              <a:rPr lang="ja-JP" altLang="en-US" sz="2400" b="1" u="sng" dirty="0">
                <a:solidFill>
                  <a:srgbClr val="333399"/>
                </a:solidFill>
              </a:rPr>
              <a:t>的な政治体制や平和の重要性についての国際的なコンセンサスを</a:t>
            </a:r>
          </a:p>
          <a:p>
            <a:r>
              <a:rPr lang="ja-JP" altLang="en-US" sz="2400" b="1" u="sng" dirty="0">
                <a:solidFill>
                  <a:srgbClr val="333399"/>
                </a:solidFill>
              </a:rPr>
              <a:t>再確認</a:t>
            </a:r>
            <a:r>
              <a:rPr lang="ja-JP" altLang="en-US" sz="2400" dirty="0"/>
              <a:t>する機会とすることができるかもしれません。」とみる</a:t>
            </a:r>
            <a:r>
              <a:rPr lang="ja-JP" altLang="en-US" sz="2000" dirty="0"/>
              <a:t>（杉田敦）。</a:t>
            </a:r>
            <a:endParaRPr lang="ja-JP" altLang="en-US" sz="2400" dirty="0"/>
          </a:p>
        </p:txBody>
      </p:sp>
      <p:sp>
        <p:nvSpPr>
          <p:cNvPr id="3" name="スライド番号プレースホルダー 2">
            <a:extLst>
              <a:ext uri="{FF2B5EF4-FFF2-40B4-BE49-F238E27FC236}">
                <a16:creationId xmlns:a16="http://schemas.microsoft.com/office/drawing/2014/main" id="{D4226516-5B58-481A-959A-1B1FB9E6663E}"/>
              </a:ext>
            </a:extLst>
          </p:cNvPr>
          <p:cNvSpPr>
            <a:spLocks noGrp="1"/>
          </p:cNvSpPr>
          <p:nvPr>
            <p:ph type="sldNum" sz="quarter" idx="12"/>
          </p:nvPr>
        </p:nvSpPr>
        <p:spPr/>
        <p:txBody>
          <a:bodyPr/>
          <a:lstStyle/>
          <a:p>
            <a:fld id="{BF3D7801-D959-4C0E-AB8F-42086677CEE6}" type="slidenum">
              <a:rPr lang="en-US" altLang="ja-JP" smtClean="0"/>
              <a:pPr/>
              <a:t>2</a:t>
            </a:fld>
            <a:endParaRPr lang="en-US" altLang="ja-JP"/>
          </a:p>
        </p:txBody>
      </p:sp>
    </p:spTree>
    <p:extLst>
      <p:ext uri="{BB962C8B-B14F-4D97-AF65-F5344CB8AC3E}">
        <p14:creationId xmlns:p14="http://schemas.microsoft.com/office/powerpoint/2010/main" val="1904438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4E9E4E-305C-7BC6-3E08-91FE0C6585C0}"/>
              </a:ext>
            </a:extLst>
          </p:cNvPr>
          <p:cNvSpPr>
            <a:spLocks noGrp="1"/>
          </p:cNvSpPr>
          <p:nvPr>
            <p:ph type="title"/>
          </p:nvPr>
        </p:nvSpPr>
        <p:spPr>
          <a:xfrm>
            <a:off x="251520" y="4725144"/>
            <a:ext cx="8640960" cy="1872206"/>
          </a:xfrm>
          <a:ln w="38100">
            <a:solidFill>
              <a:srgbClr val="00B0F0"/>
            </a:solidFill>
          </a:ln>
        </p:spPr>
        <p:txBody>
          <a:bodyPr>
            <a:normAutofit/>
          </a:bodyPr>
          <a:lstStyle/>
          <a:p>
            <a:pPr algn="ctr"/>
            <a:r>
              <a:rPr lang="ja-JP" altLang="en-US" sz="4000" u="sng" dirty="0">
                <a:solidFill>
                  <a:prstClr val="black"/>
                </a:solidFill>
                <a:latin typeface="HGS創英角ｺﾞｼｯｸUB" panose="020B0900000000000000" pitchFamily="50" charset="-128"/>
                <a:ea typeface="HGS創英角ｺﾞｼｯｸUB" panose="020B0900000000000000" pitchFamily="50" charset="-128"/>
              </a:rPr>
              <a:t>国連</a:t>
            </a:r>
            <a:r>
              <a:rPr lang="ja-JP" altLang="en-US" sz="4000" dirty="0">
                <a:solidFill>
                  <a:prstClr val="black"/>
                </a:solidFill>
                <a:latin typeface="HGS創英角ｺﾞｼｯｸUB" panose="020B0900000000000000" pitchFamily="50" charset="-128"/>
                <a:ea typeface="HGS創英角ｺﾞｼｯｸUB" panose="020B0900000000000000" pitchFamily="50" charset="-128"/>
              </a:rPr>
              <a:t>による場合と、個別</a:t>
            </a:r>
            <a:r>
              <a:rPr lang="ja-JP" altLang="en-US" sz="4000" u="sng" dirty="0">
                <a:solidFill>
                  <a:prstClr val="black"/>
                </a:solidFill>
                <a:latin typeface="HGS創英角ｺﾞｼｯｸUB" panose="020B0900000000000000" pitchFamily="50" charset="-128"/>
                <a:ea typeface="HGS創英角ｺﾞｼｯｸUB" panose="020B0900000000000000" pitchFamily="50" charset="-128"/>
              </a:rPr>
              <a:t>国家</a:t>
            </a:r>
            <a:r>
              <a:rPr lang="en-US" altLang="ja-JP" sz="3600" dirty="0">
                <a:solidFill>
                  <a:prstClr val="black"/>
                </a:solidFill>
                <a:latin typeface="HGS創英角ｺﾞｼｯｸUB" panose="020B0900000000000000" pitchFamily="50" charset="-128"/>
                <a:ea typeface="HGS創英角ｺﾞｼｯｸUB" panose="020B0900000000000000" pitchFamily="50" charset="-128"/>
              </a:rPr>
              <a:t>(</a:t>
            </a:r>
            <a:r>
              <a:rPr lang="ja-JP" altLang="en-US" sz="3600" dirty="0">
                <a:solidFill>
                  <a:prstClr val="black"/>
                </a:solidFill>
                <a:latin typeface="HGS創英角ｺﾞｼｯｸUB" panose="020B0900000000000000" pitchFamily="50" charset="-128"/>
                <a:ea typeface="HGS創英角ｺﾞｼｯｸUB" panose="020B0900000000000000" pitchFamily="50" charset="-128"/>
              </a:rPr>
              <a:t>群</a:t>
            </a:r>
            <a:r>
              <a:rPr lang="en-US" altLang="ja-JP" sz="3600" dirty="0">
                <a:solidFill>
                  <a:prstClr val="black"/>
                </a:solidFill>
                <a:latin typeface="HGS創英角ｺﾞｼｯｸUB" panose="020B0900000000000000" pitchFamily="50" charset="-128"/>
                <a:ea typeface="HGS創英角ｺﾞｼｯｸUB" panose="020B0900000000000000" pitchFamily="50" charset="-128"/>
              </a:rPr>
              <a:t>)</a:t>
            </a:r>
            <a:br>
              <a:rPr lang="en-US" altLang="ja-JP" sz="3600" dirty="0">
                <a:solidFill>
                  <a:prstClr val="black"/>
                </a:solidFill>
                <a:latin typeface="HGS創英角ｺﾞｼｯｸUB" panose="020B0900000000000000" pitchFamily="50" charset="-128"/>
                <a:ea typeface="HGS創英角ｺﾞｼｯｸUB" panose="020B0900000000000000" pitchFamily="50" charset="-128"/>
              </a:rPr>
            </a:br>
            <a:r>
              <a:rPr lang="ja-JP" altLang="en-US" sz="1800" dirty="0">
                <a:solidFill>
                  <a:prstClr val="black"/>
                </a:solidFill>
                <a:latin typeface="HGS創英角ｺﾞｼｯｸUB" panose="020B0900000000000000" pitchFamily="50" charset="-128"/>
                <a:ea typeface="HGS創英角ｺﾞｼｯｸUB" panose="020B0900000000000000" pitchFamily="50" charset="-128"/>
              </a:rPr>
              <a:t>　</a:t>
            </a:r>
            <a:br>
              <a:rPr lang="en-US" altLang="ja-JP" sz="3600" dirty="0">
                <a:solidFill>
                  <a:prstClr val="black"/>
                </a:solidFill>
                <a:latin typeface="HGS創英角ｺﾞｼｯｸUB" panose="020B0900000000000000" pitchFamily="50" charset="-128"/>
                <a:ea typeface="HGS創英角ｺﾞｼｯｸUB" panose="020B0900000000000000" pitchFamily="50" charset="-128"/>
              </a:rPr>
            </a:br>
            <a:r>
              <a:rPr lang="ja-JP" altLang="en-US" sz="3600" dirty="0">
                <a:solidFill>
                  <a:prstClr val="black"/>
                </a:solidFill>
                <a:latin typeface="HGS創英角ｺﾞｼｯｸUB" panose="020B0900000000000000" pitchFamily="50" charset="-128"/>
                <a:ea typeface="HGS創英角ｺﾞｼｯｸUB" panose="020B0900000000000000" pitchFamily="50" charset="-128"/>
              </a:rPr>
              <a:t>による場合がある。</a:t>
            </a:r>
            <a:endParaRPr kumimoji="1" lang="ja-JP" altLang="en-US" dirty="0"/>
          </a:p>
        </p:txBody>
      </p:sp>
      <p:sp>
        <p:nvSpPr>
          <p:cNvPr id="3" name="コンテンツ プレースホルダー 2">
            <a:extLst>
              <a:ext uri="{FF2B5EF4-FFF2-40B4-BE49-F238E27FC236}">
                <a16:creationId xmlns:a16="http://schemas.microsoft.com/office/drawing/2014/main" id="{0B792A9D-245C-3031-F6F0-2AB0B1B68D55}"/>
              </a:ext>
            </a:extLst>
          </p:cNvPr>
          <p:cNvSpPr>
            <a:spLocks noGrp="1"/>
          </p:cNvSpPr>
          <p:nvPr>
            <p:ph idx="1"/>
          </p:nvPr>
        </p:nvSpPr>
        <p:spPr>
          <a:xfrm>
            <a:off x="251520" y="6237312"/>
            <a:ext cx="8784976" cy="360039"/>
          </a:xfrm>
        </p:spPr>
        <p:txBody>
          <a:bodyPr>
            <a:normAutofit lnSpcReduction="10000"/>
          </a:bodyPr>
          <a:lstStyle/>
          <a:p>
            <a:pPr marL="0" indent="0">
              <a:buNone/>
            </a:pPr>
            <a:endParaRPr lang="en-US" altLang="ja-JP" dirty="0"/>
          </a:p>
          <a:p>
            <a:pPr marL="0" indent="0">
              <a:buNone/>
            </a:pPr>
            <a:endParaRPr kumimoji="1" lang="ja-JP" altLang="en-US" dirty="0"/>
          </a:p>
        </p:txBody>
      </p:sp>
      <p:sp>
        <p:nvSpPr>
          <p:cNvPr id="5" name="正方形/長方形 4">
            <a:extLst>
              <a:ext uri="{FF2B5EF4-FFF2-40B4-BE49-F238E27FC236}">
                <a16:creationId xmlns:a16="http://schemas.microsoft.com/office/drawing/2014/main" id="{6362B3F3-54DA-438B-AFCF-93816898B6D8}"/>
              </a:ext>
            </a:extLst>
          </p:cNvPr>
          <p:cNvSpPr/>
          <p:nvPr/>
        </p:nvSpPr>
        <p:spPr>
          <a:xfrm>
            <a:off x="53752" y="618354"/>
            <a:ext cx="9036496" cy="3416320"/>
          </a:xfrm>
          <a:prstGeom prst="rect">
            <a:avLst/>
          </a:prstGeom>
          <a:ln w="44450">
            <a:solidFill>
              <a:srgbClr val="333399"/>
            </a:solidFill>
          </a:ln>
        </p:spPr>
        <p:txBody>
          <a:bodyPr wrap="square">
            <a:spAutoFit/>
          </a:bodyPr>
          <a:lstStyle/>
          <a:p>
            <a:r>
              <a:rPr lang="en-US" altLang="ja-JP" sz="4000" b="1" dirty="0">
                <a:solidFill>
                  <a:prstClr val="black"/>
                </a:solidFill>
                <a:latin typeface="BIZ UDゴシック" panose="020B0400000000000000" pitchFamily="49" charset="-128"/>
                <a:ea typeface="BIZ UDゴシック" panose="020B0400000000000000" pitchFamily="49" charset="-128"/>
                <a:cs typeface="+mj-cs"/>
              </a:rPr>
              <a:t> 5.1</a:t>
            </a:r>
            <a:r>
              <a:rPr lang="ja-JP" altLang="en-US" sz="4000" b="1" dirty="0">
                <a:solidFill>
                  <a:prstClr val="black"/>
                </a:solidFill>
                <a:latin typeface="BIZ UDゴシック" panose="020B0400000000000000" pitchFamily="49" charset="-128"/>
                <a:ea typeface="BIZ UDゴシック" panose="020B0400000000000000" pitchFamily="49" charset="-128"/>
                <a:cs typeface="+mj-cs"/>
              </a:rPr>
              <a:t> </a:t>
            </a:r>
            <a:r>
              <a:rPr lang="ja-JP" altLang="en-US" sz="4400" b="1" dirty="0">
                <a:solidFill>
                  <a:srgbClr val="333399"/>
                </a:solidFill>
                <a:latin typeface="BIZ UDゴシック" panose="020B0400000000000000" pitchFamily="49" charset="-128"/>
                <a:ea typeface="BIZ UDゴシック" panose="020B0400000000000000" pitchFamily="49" charset="-128"/>
                <a:cs typeface="+mj-cs"/>
              </a:rPr>
              <a:t>違反国への制裁の意味と構造</a:t>
            </a:r>
            <a:br>
              <a:rPr lang="ja-JP" altLang="en-US" sz="4000" b="1" dirty="0">
                <a:solidFill>
                  <a:prstClr val="black"/>
                </a:solidFill>
                <a:latin typeface="BIZ UDゴシック" panose="020B0400000000000000" pitchFamily="49" charset="-128"/>
                <a:ea typeface="BIZ UDゴシック" panose="020B0400000000000000" pitchFamily="49" charset="-128"/>
                <a:cs typeface="+mj-cs"/>
              </a:rPr>
            </a:br>
            <a:r>
              <a:rPr lang="ja-JP" altLang="en-US" sz="2000" b="1" dirty="0">
                <a:solidFill>
                  <a:prstClr val="black"/>
                </a:solidFill>
                <a:latin typeface="BIZ UDゴシック" panose="020B0400000000000000" pitchFamily="49" charset="-128"/>
                <a:ea typeface="BIZ UDゴシック" panose="020B0400000000000000" pitchFamily="49" charset="-128"/>
                <a:cs typeface="+mj-cs"/>
              </a:rPr>
              <a:t>　</a:t>
            </a:r>
            <a:br>
              <a:rPr lang="en-US" altLang="ja-JP" sz="2800" dirty="0">
                <a:solidFill>
                  <a:prstClr val="black"/>
                </a:solidFill>
                <a:latin typeface="BIZ UDゴシック" panose="020B0400000000000000" pitchFamily="49" charset="-128"/>
                <a:ea typeface="BIZ UDゴシック" panose="020B0400000000000000" pitchFamily="49" charset="-128"/>
                <a:cs typeface="+mj-cs"/>
              </a:rPr>
            </a:br>
            <a:r>
              <a:rPr lang="ja-JP" altLang="en-US" sz="3200" dirty="0">
                <a:solidFill>
                  <a:prstClr val="black"/>
                </a:solidFill>
                <a:latin typeface="BIZ UDゴシック" panose="020B0400000000000000" pitchFamily="49" charset="-128"/>
                <a:ea typeface="BIZ UDゴシック" panose="020B0400000000000000" pitchFamily="49" charset="-128"/>
                <a:cs typeface="+mj-cs"/>
              </a:rPr>
              <a:t>「</a:t>
            </a:r>
            <a:r>
              <a:rPr lang="ja-JP" altLang="en-US" sz="3200" b="1" dirty="0">
                <a:solidFill>
                  <a:srgbClr val="FF0000"/>
                </a:solidFill>
                <a:latin typeface="BIZ UDゴシック" panose="020B0400000000000000" pitchFamily="49" charset="-128"/>
                <a:ea typeface="BIZ UDゴシック" panose="020B0400000000000000" pitchFamily="49" charset="-128"/>
                <a:cs typeface="+mj-cs"/>
              </a:rPr>
              <a:t>制裁</a:t>
            </a:r>
            <a:r>
              <a:rPr lang="ja-JP" altLang="en-US" sz="3200" dirty="0">
                <a:solidFill>
                  <a:prstClr val="black"/>
                </a:solidFill>
                <a:latin typeface="BIZ UDゴシック" panose="020B0400000000000000" pitchFamily="49" charset="-128"/>
                <a:ea typeface="BIZ UDゴシック" panose="020B0400000000000000" pitchFamily="49" charset="-128"/>
                <a:cs typeface="+mj-cs"/>
              </a:rPr>
              <a:t>」と表現するが、ここでは</a:t>
            </a:r>
            <a:r>
              <a:rPr lang="en-US" altLang="ja-JP" sz="2400" dirty="0">
                <a:solidFill>
                  <a:prstClr val="black"/>
                </a:solidFill>
                <a:latin typeface="BIZ UDゴシック" panose="020B0400000000000000" pitchFamily="49" charset="-128"/>
                <a:ea typeface="BIZ UDゴシック" panose="020B0400000000000000" pitchFamily="49" charset="-128"/>
                <a:cs typeface="+mj-cs"/>
              </a:rPr>
              <a:t>(</a:t>
            </a:r>
            <a:r>
              <a:rPr lang="ja-JP" altLang="en-US" sz="2400" dirty="0">
                <a:solidFill>
                  <a:prstClr val="black"/>
                </a:solidFill>
                <a:latin typeface="BIZ UDゴシック" panose="020B0400000000000000" pitchFamily="49" charset="-128"/>
                <a:ea typeface="BIZ UDゴシック" panose="020B0400000000000000" pitchFamily="49" charset="-128"/>
                <a:cs typeface="+mj-cs"/>
              </a:rPr>
              <a:t>刑事的</a:t>
            </a:r>
            <a:r>
              <a:rPr lang="en-US" altLang="ja-JP" sz="2400" dirty="0">
                <a:solidFill>
                  <a:prstClr val="black"/>
                </a:solidFill>
                <a:latin typeface="BIZ UDゴシック" panose="020B0400000000000000" pitchFamily="49" charset="-128"/>
                <a:ea typeface="BIZ UDゴシック" panose="020B0400000000000000" pitchFamily="49" charset="-128"/>
                <a:cs typeface="+mj-cs"/>
              </a:rPr>
              <a:t>)</a:t>
            </a:r>
            <a:r>
              <a:rPr lang="ja-JP" altLang="en-US" sz="3600" dirty="0">
                <a:solidFill>
                  <a:prstClr val="black"/>
                </a:solidFill>
                <a:latin typeface="BIZ UDゴシック" panose="020B0400000000000000" pitchFamily="49" charset="-128"/>
                <a:ea typeface="BIZ UDゴシック" panose="020B0400000000000000" pitchFamily="49" charset="-128"/>
                <a:cs typeface="+mj-cs"/>
              </a:rPr>
              <a:t>事後的</a:t>
            </a:r>
            <a:endParaRPr lang="en-US" altLang="ja-JP" sz="3600" dirty="0">
              <a:solidFill>
                <a:prstClr val="black"/>
              </a:solidFill>
              <a:latin typeface="BIZ UDゴシック" panose="020B0400000000000000" pitchFamily="49" charset="-128"/>
              <a:ea typeface="BIZ UDゴシック" panose="020B0400000000000000" pitchFamily="49" charset="-128"/>
              <a:cs typeface="+mj-cs"/>
            </a:endParaRPr>
          </a:p>
          <a:p>
            <a:r>
              <a:rPr lang="ja-JP" altLang="en-US" sz="3600" dirty="0">
                <a:solidFill>
                  <a:prstClr val="black"/>
                </a:solidFill>
                <a:latin typeface="BIZ UDゴシック" panose="020B0400000000000000" pitchFamily="49" charset="-128"/>
                <a:ea typeface="BIZ UDゴシック" panose="020B0400000000000000" pitchFamily="49" charset="-128"/>
                <a:cs typeface="+mj-cs"/>
              </a:rPr>
              <a:t> な処罰の視点ではなく、</a:t>
            </a:r>
            <a:r>
              <a:rPr lang="en-US" altLang="ja-JP" sz="2400" dirty="0">
                <a:solidFill>
                  <a:prstClr val="black"/>
                </a:solidFill>
                <a:latin typeface="BIZ UDゴシック" panose="020B0400000000000000" pitchFamily="49" charset="-128"/>
                <a:ea typeface="BIZ UDゴシック" panose="020B0400000000000000" pitchFamily="49" charset="-128"/>
                <a:cs typeface="+mj-cs"/>
              </a:rPr>
              <a:t>(</a:t>
            </a:r>
            <a:r>
              <a:rPr lang="ja-JP" altLang="en-US" sz="2400" dirty="0">
                <a:solidFill>
                  <a:prstClr val="black"/>
                </a:solidFill>
                <a:latin typeface="BIZ UDゴシック" panose="020B0400000000000000" pitchFamily="49" charset="-128"/>
                <a:ea typeface="BIZ UDゴシック" panose="020B0400000000000000" pitchFamily="49" charset="-128"/>
                <a:cs typeface="+mj-cs"/>
              </a:rPr>
              <a:t>行政的</a:t>
            </a:r>
            <a:r>
              <a:rPr lang="en-US" altLang="ja-JP" sz="2400" dirty="0">
                <a:solidFill>
                  <a:prstClr val="black"/>
                </a:solidFill>
                <a:latin typeface="BIZ UDゴシック" panose="020B0400000000000000" pitchFamily="49" charset="-128"/>
                <a:ea typeface="BIZ UDゴシック" panose="020B0400000000000000" pitchFamily="49" charset="-128"/>
                <a:cs typeface="+mj-cs"/>
              </a:rPr>
              <a:t>)</a:t>
            </a:r>
            <a:r>
              <a:rPr lang="zh-TW" altLang="en-US" sz="3600" dirty="0">
                <a:solidFill>
                  <a:srgbClr val="FF0000"/>
                </a:solidFill>
                <a:latin typeface="HGS創英角ｺﾞｼｯｸUB" panose="020B0900000000000000" pitchFamily="50" charset="-128"/>
                <a:ea typeface="HGS創英角ｺﾞｼｯｸUB" panose="020B0900000000000000" pitchFamily="50" charset="-128"/>
                <a:cs typeface="+mj-cs"/>
              </a:rPr>
              <a:t>間接的</a:t>
            </a:r>
            <a:r>
              <a:rPr lang="ja-JP" altLang="en-US" sz="3200" dirty="0">
                <a:solidFill>
                  <a:srgbClr val="FF0000"/>
                </a:solidFill>
                <a:latin typeface="HGS創英角ｺﾞｼｯｸUB" panose="020B0900000000000000" pitchFamily="50" charset="-128"/>
                <a:ea typeface="HGS創英角ｺﾞｼｯｸUB" panose="020B0900000000000000" pitchFamily="50" charset="-128"/>
                <a:cs typeface="+mj-cs"/>
              </a:rPr>
              <a:t>「</a:t>
            </a:r>
            <a:r>
              <a:rPr lang="zh-TW" altLang="en-US" sz="3600" dirty="0">
                <a:solidFill>
                  <a:srgbClr val="FF0000"/>
                </a:solidFill>
                <a:latin typeface="HGS創英角ｺﾞｼｯｸUB" panose="020B0900000000000000" pitchFamily="50" charset="-128"/>
                <a:ea typeface="HGS創英角ｺﾞｼｯｸUB" panose="020B0900000000000000" pitchFamily="50" charset="-128"/>
                <a:cs typeface="+mj-cs"/>
              </a:rPr>
              <a:t>履</a:t>
            </a:r>
            <a:endParaRPr lang="en-US" altLang="zh-TW" sz="3600" dirty="0">
              <a:solidFill>
                <a:srgbClr val="FF0000"/>
              </a:solidFill>
              <a:latin typeface="HGS創英角ｺﾞｼｯｸUB" panose="020B0900000000000000" pitchFamily="50" charset="-128"/>
              <a:ea typeface="HGS創英角ｺﾞｼｯｸUB" panose="020B0900000000000000" pitchFamily="50" charset="-128"/>
              <a:cs typeface="+mj-cs"/>
            </a:endParaRPr>
          </a:p>
          <a:p>
            <a:r>
              <a:rPr lang="en-US" altLang="zh-TW" sz="3600" dirty="0">
                <a:solidFill>
                  <a:srgbClr val="FF0000"/>
                </a:solidFill>
                <a:latin typeface="HGS創英角ｺﾞｼｯｸUB" panose="020B0900000000000000" pitchFamily="50" charset="-128"/>
                <a:ea typeface="HGS創英角ｺﾞｼｯｸUB" panose="020B0900000000000000" pitchFamily="50" charset="-128"/>
                <a:cs typeface="+mj-cs"/>
              </a:rPr>
              <a:t> </a:t>
            </a:r>
            <a:r>
              <a:rPr lang="zh-TW" altLang="en-US" sz="3600" dirty="0">
                <a:solidFill>
                  <a:srgbClr val="FF0000"/>
                </a:solidFill>
                <a:latin typeface="HGS創英角ｺﾞｼｯｸUB" panose="020B0900000000000000" pitchFamily="50" charset="-128"/>
                <a:ea typeface="HGS創英角ｺﾞｼｯｸUB" panose="020B0900000000000000" pitchFamily="50" charset="-128"/>
                <a:cs typeface="+mj-cs"/>
              </a:rPr>
              <a:t>行強制</a:t>
            </a:r>
            <a:r>
              <a:rPr lang="ja-JP" altLang="en-US" sz="3200" dirty="0">
                <a:solidFill>
                  <a:srgbClr val="FF0000"/>
                </a:solidFill>
                <a:latin typeface="HGS創英角ｺﾞｼｯｸUB" panose="020B0900000000000000" pitchFamily="50" charset="-128"/>
                <a:ea typeface="HGS創英角ｺﾞｼｯｸUB" panose="020B0900000000000000" pitchFamily="50" charset="-128"/>
                <a:cs typeface="+mj-cs"/>
              </a:rPr>
              <a:t>」</a:t>
            </a:r>
            <a:r>
              <a:rPr lang="ja-JP" altLang="en-US" sz="3600" dirty="0">
                <a:solidFill>
                  <a:prstClr val="black"/>
                </a:solidFill>
                <a:latin typeface="HGS創英角ｺﾞｼｯｸUB" panose="020B0900000000000000" pitchFamily="50" charset="-128"/>
                <a:ea typeface="HGS創英角ｺﾞｼｯｸUB" panose="020B0900000000000000" pitchFamily="50" charset="-128"/>
                <a:cs typeface="+mj-cs"/>
              </a:rPr>
              <a:t>として</a:t>
            </a:r>
            <a:r>
              <a:rPr lang="ja-JP" altLang="en-US" sz="3200" dirty="0">
                <a:solidFill>
                  <a:prstClr val="black"/>
                </a:solidFill>
                <a:latin typeface="HGS創英角ｺﾞｼｯｸUB" panose="020B0900000000000000" pitchFamily="50" charset="-128"/>
                <a:ea typeface="HGS創英角ｺﾞｼｯｸUB" panose="020B0900000000000000" pitchFamily="50" charset="-128"/>
                <a:cs typeface="+mj-cs"/>
              </a:rPr>
              <a:t>、</a:t>
            </a:r>
            <a:r>
              <a:rPr lang="ja-JP" altLang="en-US" sz="4000" dirty="0">
                <a:solidFill>
                  <a:prstClr val="black"/>
                </a:solidFill>
                <a:latin typeface="HGS創英角ｺﾞｼｯｸUB" panose="020B0900000000000000" pitchFamily="50" charset="-128"/>
                <a:ea typeface="HGS創英角ｺﾞｼｯｸUB" panose="020B0900000000000000" pitchFamily="50" charset="-128"/>
                <a:cs typeface="+mj-cs"/>
              </a:rPr>
              <a:t>国際法に</a:t>
            </a:r>
            <a:r>
              <a:rPr lang="ja-JP" altLang="en-US" sz="4000" dirty="0">
                <a:solidFill>
                  <a:srgbClr val="FF0000"/>
                </a:solidFill>
                <a:latin typeface="HGS創英角ｺﾞｼｯｸUB" panose="020B0900000000000000" pitchFamily="50" charset="-128"/>
                <a:ea typeface="HGS創英角ｺﾞｼｯｸUB" panose="020B0900000000000000" pitchFamily="50" charset="-128"/>
                <a:cs typeface="+mj-cs"/>
              </a:rPr>
              <a:t>違反する行為</a:t>
            </a:r>
            <a:endParaRPr lang="en-US" altLang="ja-JP" sz="4000" dirty="0">
              <a:solidFill>
                <a:srgbClr val="FF0000"/>
              </a:solidFill>
              <a:latin typeface="HGS創英角ｺﾞｼｯｸUB" panose="020B0900000000000000" pitchFamily="50" charset="-128"/>
              <a:ea typeface="HGS創英角ｺﾞｼｯｸUB" panose="020B0900000000000000" pitchFamily="50" charset="-128"/>
              <a:cs typeface="+mj-cs"/>
            </a:endParaRPr>
          </a:p>
          <a:p>
            <a:r>
              <a:rPr lang="en-US" altLang="ja-JP" sz="4000" dirty="0">
                <a:solidFill>
                  <a:srgbClr val="FF0000"/>
                </a:solidFill>
                <a:latin typeface="HGS創英角ｺﾞｼｯｸUB" panose="020B0900000000000000" pitchFamily="50" charset="-128"/>
                <a:ea typeface="HGS創英角ｺﾞｼｯｸUB" panose="020B0900000000000000" pitchFamily="50" charset="-128"/>
                <a:cs typeface="+mj-cs"/>
              </a:rPr>
              <a:t> </a:t>
            </a:r>
            <a:r>
              <a:rPr lang="ja-JP" altLang="en-US" sz="4000" dirty="0">
                <a:solidFill>
                  <a:srgbClr val="FF0000"/>
                </a:solidFill>
                <a:latin typeface="HGS創英角ｺﾞｼｯｸUB" panose="020B0900000000000000" pitchFamily="50" charset="-128"/>
                <a:ea typeface="HGS創英角ｺﾞｼｯｸUB" panose="020B0900000000000000" pitchFamily="50" charset="-128"/>
                <a:cs typeface="+mj-cs"/>
              </a:rPr>
              <a:t>の</a:t>
            </a:r>
            <a:r>
              <a:rPr lang="ja-JP" altLang="en-US" sz="4000" u="sng" dirty="0">
                <a:solidFill>
                  <a:srgbClr val="FF0000"/>
                </a:solidFill>
                <a:latin typeface="HGS創英角ｺﾞｼｯｸUB" panose="020B0900000000000000" pitchFamily="50" charset="-128"/>
                <a:ea typeface="HGS創英角ｺﾞｼｯｸUB" panose="020B0900000000000000" pitchFamily="50" charset="-128"/>
                <a:cs typeface="+mj-cs"/>
              </a:rPr>
              <a:t>政策変更</a:t>
            </a:r>
            <a:r>
              <a:rPr lang="ja-JP" altLang="en-US" sz="4000" u="sng" dirty="0">
                <a:solidFill>
                  <a:prstClr val="black"/>
                </a:solidFill>
                <a:latin typeface="HGS創英角ｺﾞｼｯｸUB" panose="020B0900000000000000" pitchFamily="50" charset="-128"/>
                <a:ea typeface="HGS創英角ｺﾞｼｯｸUB" panose="020B0900000000000000" pitchFamily="50" charset="-128"/>
                <a:cs typeface="+mj-cs"/>
              </a:rPr>
              <a:t>を促す</a:t>
            </a:r>
            <a:r>
              <a:rPr lang="ja-JP" altLang="en-US" sz="3600" dirty="0">
                <a:solidFill>
                  <a:prstClr val="black"/>
                </a:solidFill>
                <a:latin typeface="HGS創英角ｺﾞｼｯｸUB" panose="020B0900000000000000" pitchFamily="50" charset="-128"/>
                <a:ea typeface="HGS創英角ｺﾞｼｯｸUB" panose="020B0900000000000000" pitchFamily="50" charset="-128"/>
                <a:cs typeface="+mj-cs"/>
              </a:rPr>
              <a:t>という視点。</a:t>
            </a:r>
            <a:endParaRPr lang="ja-JP" altLang="en-US" sz="3600" dirty="0"/>
          </a:p>
        </p:txBody>
      </p:sp>
      <p:sp>
        <p:nvSpPr>
          <p:cNvPr id="4" name="スライド番号プレースホルダー 3">
            <a:extLst>
              <a:ext uri="{FF2B5EF4-FFF2-40B4-BE49-F238E27FC236}">
                <a16:creationId xmlns:a16="http://schemas.microsoft.com/office/drawing/2014/main" id="{4EA66186-EC08-4206-9919-0F2DFA88E09C}"/>
              </a:ext>
            </a:extLst>
          </p:cNvPr>
          <p:cNvSpPr>
            <a:spLocks noGrp="1"/>
          </p:cNvSpPr>
          <p:nvPr>
            <p:ph type="sldNum" sz="quarter" idx="12"/>
          </p:nvPr>
        </p:nvSpPr>
        <p:spPr/>
        <p:txBody>
          <a:bodyPr/>
          <a:lstStyle/>
          <a:p>
            <a:fld id="{4EF71DBD-1784-4570-AE72-A0C63177990B}" type="slidenum">
              <a:rPr lang="en-US" altLang="ja-JP" smtClean="0"/>
              <a:pPr/>
              <a:t>20</a:t>
            </a:fld>
            <a:endParaRPr lang="en-US" altLang="ja-JP"/>
          </a:p>
        </p:txBody>
      </p:sp>
    </p:spTree>
    <p:extLst>
      <p:ext uri="{BB962C8B-B14F-4D97-AF65-F5344CB8AC3E}">
        <p14:creationId xmlns:p14="http://schemas.microsoft.com/office/powerpoint/2010/main" val="955211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DF96895-1D6D-4CD4-950B-CA084AE3B9F7}"/>
              </a:ext>
            </a:extLst>
          </p:cNvPr>
          <p:cNvSpPr>
            <a:spLocks noGrp="1"/>
          </p:cNvSpPr>
          <p:nvPr>
            <p:ph type="sldNum" sz="quarter" idx="12"/>
          </p:nvPr>
        </p:nvSpPr>
        <p:spPr/>
        <p:txBody>
          <a:bodyPr/>
          <a:lstStyle/>
          <a:p>
            <a:fld id="{4EF71DBD-1784-4570-AE72-A0C63177990B}" type="slidenum">
              <a:rPr lang="en-US" altLang="ja-JP" smtClean="0"/>
              <a:pPr/>
              <a:t>21</a:t>
            </a:fld>
            <a:endParaRPr lang="en-US" altLang="ja-JP"/>
          </a:p>
        </p:txBody>
      </p:sp>
      <p:sp>
        <p:nvSpPr>
          <p:cNvPr id="5" name="Rectangle 3">
            <a:extLst>
              <a:ext uri="{FF2B5EF4-FFF2-40B4-BE49-F238E27FC236}">
                <a16:creationId xmlns:a16="http://schemas.microsoft.com/office/drawing/2014/main" id="{1F40DE8C-1A50-4ACD-8AA1-008A4E6A1E04}"/>
              </a:ext>
            </a:extLst>
          </p:cNvPr>
          <p:cNvSpPr txBox="1">
            <a:spLocks noChangeArrowheads="1"/>
          </p:cNvSpPr>
          <p:nvPr/>
        </p:nvSpPr>
        <p:spPr bwMode="auto">
          <a:xfrm>
            <a:off x="0" y="40466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kumimoji="1" sz="2300">
                <a:solidFill>
                  <a:schemeClr val="tx1"/>
                </a:solidFill>
                <a:latin typeface="+mn-lt"/>
                <a:ea typeface="+mn-ea"/>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9pPr>
          </a:lstStyle>
          <a:p>
            <a:pPr eaLnBrk="1" hangingPunct="1">
              <a:spcBef>
                <a:spcPct val="0"/>
              </a:spcBef>
              <a:buClrTx/>
              <a:buSzTx/>
              <a:buFontTx/>
              <a:buNone/>
            </a:pPr>
            <a:r>
              <a:rPr lang="ja-JP" altLang="en-US" sz="3200" kern="0" dirty="0">
                <a:solidFill>
                  <a:srgbClr val="333399"/>
                </a:solidFill>
                <a:latin typeface="FMゴシック体" pitchFamily="49" charset="-128"/>
                <a:ea typeface="FMゴシック体" pitchFamily="49" charset="-128"/>
              </a:rPr>
              <a:t>       </a:t>
            </a:r>
            <a:r>
              <a:rPr lang="en-US" altLang="ja-JP" sz="3200" kern="0" dirty="0">
                <a:solidFill>
                  <a:srgbClr val="333399"/>
                </a:solidFill>
                <a:latin typeface="BIZ UDPゴシック" panose="020B0400000000000000" pitchFamily="50" charset="-128"/>
                <a:ea typeface="BIZ UDPゴシック" panose="020B0400000000000000" pitchFamily="50" charset="-128"/>
              </a:rPr>
              <a:t>(</a:t>
            </a:r>
            <a:r>
              <a:rPr lang="ja-JP" altLang="en-US" sz="3200" kern="0" dirty="0">
                <a:solidFill>
                  <a:srgbClr val="333399"/>
                </a:solidFill>
                <a:latin typeface="BIZ UDPゴシック" panose="020B0400000000000000" pitchFamily="50" charset="-128"/>
                <a:ea typeface="BIZ UDPゴシック" panose="020B0400000000000000" pitchFamily="50" charset="-128"/>
              </a:rPr>
              <a:t>違反国への</a:t>
            </a:r>
            <a:r>
              <a:rPr lang="ja-JP" altLang="en-US" sz="3600" kern="0" dirty="0">
                <a:solidFill>
                  <a:srgbClr val="333399"/>
                </a:solidFill>
                <a:latin typeface="HG創英角ｺﾞｼｯｸUB" panose="020B0909000000000000" pitchFamily="49" charset="-128"/>
                <a:ea typeface="HG創英角ｺﾞｼｯｸUB" panose="020B0909000000000000" pitchFamily="49" charset="-128"/>
              </a:rPr>
              <a:t>国連による</a:t>
            </a:r>
            <a:r>
              <a:rPr lang="ja-JP" altLang="en-US" sz="3200" kern="0" dirty="0">
                <a:solidFill>
                  <a:srgbClr val="333399"/>
                </a:solidFill>
                <a:latin typeface="BIZ UDPゴシック" panose="020B0400000000000000" pitchFamily="50" charset="-128"/>
                <a:ea typeface="BIZ UDPゴシック" panose="020B0400000000000000" pitchFamily="50" charset="-128"/>
              </a:rPr>
              <a:t>制裁の構造</a:t>
            </a:r>
            <a:r>
              <a:rPr lang="en-US" altLang="ja-JP" sz="3200" kern="0" dirty="0">
                <a:solidFill>
                  <a:srgbClr val="333399"/>
                </a:solidFill>
                <a:latin typeface="BIZ UDPゴシック" panose="020B0400000000000000" pitchFamily="50" charset="-128"/>
                <a:ea typeface="BIZ UDPゴシック" panose="020B0400000000000000" pitchFamily="50" charset="-128"/>
              </a:rPr>
              <a:t>)</a:t>
            </a:r>
          </a:p>
          <a:p>
            <a:pPr eaLnBrk="1" hangingPunct="1">
              <a:spcBef>
                <a:spcPct val="0"/>
              </a:spcBef>
              <a:buClrTx/>
              <a:buSzTx/>
              <a:buFontTx/>
              <a:buNone/>
            </a:pPr>
            <a:r>
              <a:rPr lang="en-US" altLang="ja-JP" sz="3600" kern="0" dirty="0">
                <a:solidFill>
                  <a:srgbClr val="333399"/>
                </a:solidFill>
                <a:latin typeface="HGP創英角ｺﾞｼｯｸUB" panose="020B0900000000000000" pitchFamily="50" charset="-128"/>
                <a:ea typeface="FMゴシック体" pitchFamily="49" charset="-128"/>
              </a:rPr>
              <a:t>      </a:t>
            </a:r>
            <a:r>
              <a:rPr lang="ja-JP" altLang="en-US" sz="3600" kern="0" dirty="0">
                <a:solidFill>
                  <a:srgbClr val="FF0000"/>
                </a:solidFill>
                <a:latin typeface="HGP創英角ｺﾞｼｯｸUB" panose="020B0900000000000000" pitchFamily="50" charset="-128"/>
                <a:ea typeface="HGP創英角ｺﾞｼｯｸUB" panose="020B0900000000000000" pitchFamily="50" charset="-128"/>
              </a:rPr>
              <a:t>集団安全保障システムの基本要素</a:t>
            </a:r>
            <a:endParaRPr lang="en-US" altLang="ja-JP" sz="3600" kern="0" dirty="0">
              <a:solidFill>
                <a:srgbClr val="FF0000"/>
              </a:solidFill>
              <a:latin typeface="HGP創英角ｺﾞｼｯｸUB" panose="020B0900000000000000" pitchFamily="50" charset="-128"/>
              <a:ea typeface="HGP創英角ｺﾞｼｯｸUB" panose="020B0900000000000000" pitchFamily="50" charset="-128"/>
            </a:endParaRPr>
          </a:p>
          <a:p>
            <a:pPr eaLnBrk="1" hangingPunct="1">
              <a:spcBef>
                <a:spcPct val="0"/>
              </a:spcBef>
              <a:buClrTx/>
              <a:buSzTx/>
              <a:buFontTx/>
              <a:buNone/>
            </a:pPr>
            <a:r>
              <a:rPr lang="en-US" altLang="ja-JP" sz="1200" kern="0"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sz="2000" kern="0" dirty="0">
                <a:latin typeface="FMゴシック体" pitchFamily="49" charset="-128"/>
                <a:ea typeface="FMゴシック体" pitchFamily="49" charset="-128"/>
              </a:rPr>
              <a:t>  </a:t>
            </a:r>
          </a:p>
          <a:p>
            <a:pPr eaLnBrk="1" hangingPunct="1">
              <a:buFont typeface="Wingdings" panose="05000000000000000000" pitchFamily="2" charset="2"/>
              <a:buNone/>
            </a:pPr>
            <a:r>
              <a:rPr lang="ja-JP" altLang="en-US" sz="2000" b="1" kern="0" dirty="0">
                <a:latin typeface="FMゴシック体" pitchFamily="49" charset="-128"/>
                <a:ea typeface="FMゴシック体" pitchFamily="49" charset="-128"/>
              </a:rPr>
              <a:t>   </a:t>
            </a:r>
            <a:r>
              <a:rPr lang="ja-JP" altLang="en-US" sz="3200" b="1" kern="0" dirty="0">
                <a:solidFill>
                  <a:srgbClr val="002060"/>
                </a:solidFill>
                <a:latin typeface="FMゴシック体" pitchFamily="49" charset="-128"/>
                <a:ea typeface="FMゴシック体" pitchFamily="49" charset="-128"/>
              </a:rPr>
              <a:t>① 相互に</a:t>
            </a:r>
            <a:r>
              <a:rPr lang="ja-JP" altLang="en-US" sz="4000" kern="0" dirty="0">
                <a:solidFill>
                  <a:srgbClr val="002060"/>
                </a:solidFill>
                <a:latin typeface="HGP創英角ｺﾞｼｯｸUB" panose="020B0900000000000000" pitchFamily="50" charset="-128"/>
                <a:ea typeface="HGP創英角ｺﾞｼｯｸUB" panose="020B0900000000000000" pitchFamily="50" charset="-128"/>
              </a:rPr>
              <a:t>武力の行使</a:t>
            </a:r>
            <a:r>
              <a:rPr lang="en-US" altLang="ja-JP" sz="2000" kern="0" dirty="0">
                <a:solidFill>
                  <a:srgbClr val="002060"/>
                </a:solidFill>
                <a:latin typeface="HGP創英角ｺﾞｼｯｸUB" panose="020B0900000000000000" pitchFamily="50" charset="-128"/>
                <a:ea typeface="HGP創英角ｺﾞｼｯｸUB" panose="020B0900000000000000" pitchFamily="50" charset="-128"/>
              </a:rPr>
              <a:t>(</a:t>
            </a:r>
            <a:r>
              <a:rPr lang="ja-JP" altLang="en-US" sz="2000" kern="0" dirty="0">
                <a:solidFill>
                  <a:srgbClr val="002060"/>
                </a:solidFill>
                <a:latin typeface="HGP創英角ｺﾞｼｯｸUB" panose="020B0900000000000000" pitchFamily="50" charset="-128"/>
                <a:ea typeface="HGP創英角ｺﾞｼｯｸUB" panose="020B0900000000000000" pitchFamily="50" charset="-128"/>
              </a:rPr>
              <a:t>および武力による威嚇</a:t>
            </a:r>
            <a:r>
              <a:rPr lang="en-US" altLang="ja-JP" sz="2000" kern="0" dirty="0">
                <a:solidFill>
                  <a:srgbClr val="002060"/>
                </a:solidFill>
                <a:latin typeface="HGP創英角ｺﾞｼｯｸUB" panose="020B0900000000000000" pitchFamily="50" charset="-128"/>
                <a:ea typeface="HGP創英角ｺﾞｼｯｸUB" panose="020B0900000000000000" pitchFamily="50" charset="-128"/>
              </a:rPr>
              <a:t>)</a:t>
            </a:r>
            <a:r>
              <a:rPr lang="ja-JP" altLang="en-US" sz="3200" kern="0" dirty="0">
                <a:solidFill>
                  <a:srgbClr val="002060"/>
                </a:solidFill>
                <a:latin typeface="HGS創英角ｺﾞｼｯｸUB" panose="020B0900000000000000" pitchFamily="50" charset="-128"/>
                <a:ea typeface="HGS創英角ｺﾞｼｯｸUB" panose="020B0900000000000000" pitchFamily="50" charset="-128"/>
              </a:rPr>
              <a:t>を</a:t>
            </a:r>
            <a:r>
              <a:rPr lang="ja-JP" altLang="en-US" sz="4000" kern="0" dirty="0">
                <a:solidFill>
                  <a:srgbClr val="002060"/>
                </a:solidFill>
                <a:latin typeface="HGS創英角ｺﾞｼｯｸUB" panose="020B0900000000000000" pitchFamily="50" charset="-128"/>
                <a:ea typeface="HGS創英角ｺﾞｼｯｸUB" panose="020B0900000000000000" pitchFamily="50" charset="-128"/>
              </a:rPr>
              <a:t>禁止</a:t>
            </a:r>
            <a:r>
              <a:rPr lang="ja-JP" altLang="en-US" sz="3200" kern="0" dirty="0">
                <a:solidFill>
                  <a:srgbClr val="002060"/>
                </a:solidFill>
                <a:latin typeface="HGS創英角ｺﾞｼｯｸUB" panose="020B0900000000000000" pitchFamily="50" charset="-128"/>
                <a:ea typeface="HGS創英角ｺﾞｼｯｸUB" panose="020B0900000000000000" pitchFamily="50" charset="-128"/>
              </a:rPr>
              <a:t>     </a:t>
            </a:r>
          </a:p>
          <a:p>
            <a:pPr eaLnBrk="1" hangingPunct="1">
              <a:buFont typeface="Wingdings" panose="05000000000000000000" pitchFamily="2" charset="2"/>
              <a:buNone/>
            </a:pPr>
            <a:r>
              <a:rPr lang="en-US" altLang="ja-JP" sz="3200" kern="0" dirty="0">
                <a:latin typeface="FMゴシック体" pitchFamily="49" charset="-128"/>
                <a:ea typeface="FMゴシック体" pitchFamily="49" charset="-128"/>
              </a:rPr>
              <a:t>        </a:t>
            </a:r>
            <a:r>
              <a:rPr lang="en-US" altLang="ja-JP" b="1" kern="0" dirty="0">
                <a:latin typeface="FMゴシック体" pitchFamily="49" charset="-128"/>
                <a:ea typeface="FMゴシック体" pitchFamily="49" charset="-128"/>
              </a:rPr>
              <a:t>【</a:t>
            </a:r>
            <a:r>
              <a:rPr lang="ja-JP" altLang="en-US" b="1" kern="0" dirty="0">
                <a:latin typeface="FMゴシック体" pitchFamily="49" charset="-128"/>
                <a:ea typeface="FMゴシック体" pitchFamily="49" charset="-128"/>
              </a:rPr>
              <a:t>国連憲章第</a:t>
            </a:r>
            <a:r>
              <a:rPr lang="en-US" altLang="ja-JP" b="1" kern="0" dirty="0">
                <a:latin typeface="FMゴシック体" pitchFamily="49" charset="-128"/>
                <a:ea typeface="FMゴシック体" pitchFamily="49" charset="-128"/>
              </a:rPr>
              <a:t>2</a:t>
            </a:r>
            <a:r>
              <a:rPr lang="ja-JP" altLang="en-US" b="1" kern="0" dirty="0">
                <a:latin typeface="FMゴシック体" pitchFamily="49" charset="-128"/>
                <a:ea typeface="FMゴシック体" pitchFamily="49" charset="-128"/>
              </a:rPr>
              <a:t>条</a:t>
            </a:r>
            <a:r>
              <a:rPr lang="en-US" altLang="ja-JP" b="1" kern="0" dirty="0">
                <a:latin typeface="FMゴシック体" pitchFamily="49" charset="-128"/>
                <a:ea typeface="FMゴシック体" pitchFamily="49" charset="-128"/>
              </a:rPr>
              <a:t>4</a:t>
            </a:r>
            <a:r>
              <a:rPr lang="ja-JP" altLang="en-US" b="1" kern="0" dirty="0">
                <a:latin typeface="FMゴシック体" pitchFamily="49" charset="-128"/>
                <a:ea typeface="FMゴシック体" pitchFamily="49" charset="-128"/>
              </a:rPr>
              <a:t>項</a:t>
            </a:r>
            <a:r>
              <a:rPr lang="en-US" altLang="ja-JP" b="1" kern="0" dirty="0">
                <a:latin typeface="HGP創英角ｺﾞｼｯｸUB" panose="020B0900000000000000" pitchFamily="50" charset="-128"/>
                <a:ea typeface="HGP創英角ｺﾞｼｯｸUB" panose="020B0900000000000000" pitchFamily="50" charset="-128"/>
              </a:rPr>
              <a:t>】(</a:t>
            </a:r>
            <a:r>
              <a:rPr lang="ja-JP" altLang="en-US" kern="0" dirty="0">
                <a:solidFill>
                  <a:srgbClr val="FF0000"/>
                </a:solidFill>
                <a:latin typeface="HGP創英角ｺﾞｼｯｸUB" panose="020B0900000000000000" pitchFamily="50" charset="-128"/>
                <a:ea typeface="HGP創英角ｺﾞｼｯｸUB" panose="020B0900000000000000" pitchFamily="50" charset="-128"/>
              </a:rPr>
              <a:t>消極的義務</a:t>
            </a:r>
            <a:r>
              <a:rPr lang="en-US" altLang="ja-JP" kern="0" dirty="0">
                <a:latin typeface="HGP創英角ｺﾞｼｯｸUB" panose="020B0900000000000000" pitchFamily="50" charset="-128"/>
                <a:ea typeface="HGP創英角ｺﾞｼｯｸUB" panose="020B0900000000000000" pitchFamily="50" charset="-128"/>
              </a:rPr>
              <a:t>)</a:t>
            </a:r>
            <a:r>
              <a:rPr lang="ja-JP" altLang="en-US" kern="0" dirty="0">
                <a:latin typeface="HGP創英角ｺﾞｼｯｸUB" panose="020B0900000000000000" pitchFamily="50" charset="-128"/>
                <a:ea typeface="HGP創英角ｺﾞｼｯｸUB" panose="020B0900000000000000" pitchFamily="50" charset="-128"/>
              </a:rPr>
              <a:t> 　（既述）</a:t>
            </a:r>
            <a:endParaRPr lang="ja-JP" altLang="en-US" kern="0" dirty="0">
              <a:solidFill>
                <a:srgbClr val="333399"/>
              </a:solidFill>
              <a:latin typeface="HGP創英角ｺﾞｼｯｸUB" panose="020B0900000000000000" pitchFamily="50" charset="-128"/>
              <a:ea typeface="HGP創英角ｺﾞｼｯｸUB" panose="020B0900000000000000" pitchFamily="50" charset="-128"/>
            </a:endParaRPr>
          </a:p>
          <a:p>
            <a:pPr eaLnBrk="1" hangingPunct="1">
              <a:buFont typeface="Wingdings" panose="05000000000000000000" pitchFamily="2" charset="2"/>
              <a:buNone/>
            </a:pPr>
            <a:r>
              <a:rPr lang="ja-JP" altLang="en-US" sz="2000" kern="0" dirty="0">
                <a:solidFill>
                  <a:srgbClr val="333399"/>
                </a:solidFill>
                <a:latin typeface="FMゴシック体" pitchFamily="49" charset="-128"/>
                <a:ea typeface="FMゴシック体" pitchFamily="49" charset="-128"/>
              </a:rPr>
              <a:t>      </a:t>
            </a:r>
          </a:p>
          <a:p>
            <a:pPr eaLnBrk="1" hangingPunct="1">
              <a:buFont typeface="Wingdings" panose="05000000000000000000" pitchFamily="2" charset="2"/>
              <a:buNone/>
            </a:pPr>
            <a:r>
              <a:rPr lang="ja-JP" altLang="en-US" sz="3200" kern="0" dirty="0">
                <a:solidFill>
                  <a:srgbClr val="FF0000"/>
                </a:solidFill>
                <a:latin typeface="FMゴシック体" pitchFamily="49" charset="-128"/>
                <a:ea typeface="FMゴシック体" pitchFamily="49" charset="-128"/>
              </a:rPr>
              <a:t>  </a:t>
            </a:r>
            <a:r>
              <a:rPr lang="ja-JP" altLang="en-US" sz="3200" b="1" kern="0" dirty="0">
                <a:solidFill>
                  <a:srgbClr val="002060"/>
                </a:solidFill>
                <a:latin typeface="FMゴシック体" pitchFamily="49" charset="-128"/>
                <a:ea typeface="FMゴシック体" pitchFamily="49" charset="-128"/>
              </a:rPr>
              <a:t>② </a:t>
            </a:r>
            <a:r>
              <a:rPr lang="ja-JP" altLang="en-US" sz="4000" b="1" kern="0" dirty="0">
                <a:solidFill>
                  <a:srgbClr val="002060"/>
                </a:solidFill>
                <a:latin typeface="FMゴシック体" pitchFamily="49" charset="-128"/>
                <a:ea typeface="FMゴシック体" pitchFamily="49" charset="-128"/>
              </a:rPr>
              <a:t>紛争の</a:t>
            </a:r>
            <a:r>
              <a:rPr lang="ja-JP" altLang="en-US" sz="4000" kern="0" dirty="0">
                <a:solidFill>
                  <a:srgbClr val="002060"/>
                </a:solidFill>
                <a:latin typeface="HGP創英角ｺﾞｼｯｸUB" panose="020B0900000000000000" pitchFamily="50" charset="-128"/>
                <a:ea typeface="HGP創英角ｺﾞｼｯｸUB" panose="020B0900000000000000" pitchFamily="50" charset="-128"/>
              </a:rPr>
              <a:t>平和的解決の義務 </a:t>
            </a:r>
            <a:r>
              <a:rPr lang="ja-JP" altLang="en-US" kern="0" dirty="0">
                <a:solidFill>
                  <a:srgbClr val="002060"/>
                </a:solidFill>
                <a:latin typeface="HGP創英角ｺﾞｼｯｸUB" panose="020B0900000000000000" pitchFamily="50" charset="-128"/>
                <a:ea typeface="HGP創英角ｺﾞｼｯｸUB" panose="020B0900000000000000" pitchFamily="50" charset="-128"/>
              </a:rPr>
              <a:t>   </a:t>
            </a:r>
            <a:r>
              <a:rPr lang="ja-JP" altLang="en-US" kern="0" dirty="0">
                <a:latin typeface="HGP創英角ｺﾞｼｯｸUB" panose="020B0900000000000000" pitchFamily="50" charset="-128"/>
                <a:ea typeface="HGP創英角ｺﾞｼｯｸUB" panose="020B0900000000000000" pitchFamily="50" charset="-128"/>
              </a:rPr>
              <a:t>（省略）</a:t>
            </a:r>
          </a:p>
          <a:p>
            <a:pPr eaLnBrk="1" hangingPunct="1">
              <a:buFont typeface="Wingdings" panose="05000000000000000000" pitchFamily="2" charset="2"/>
              <a:buNone/>
            </a:pPr>
            <a:r>
              <a:rPr lang="en-US" altLang="ja-JP" sz="3200" kern="0" dirty="0">
                <a:latin typeface="FMゴシック体" pitchFamily="49" charset="-128"/>
                <a:ea typeface="FMゴシック体" pitchFamily="49" charset="-128"/>
              </a:rPr>
              <a:t>        </a:t>
            </a:r>
            <a:r>
              <a:rPr lang="en-US" altLang="ja-JP" b="1" kern="0" dirty="0">
                <a:latin typeface="FMゴシック体" pitchFamily="49" charset="-128"/>
                <a:ea typeface="FMゴシック体" pitchFamily="49" charset="-128"/>
              </a:rPr>
              <a:t>【</a:t>
            </a:r>
            <a:r>
              <a:rPr lang="ja-JP" altLang="en-US" b="1" kern="0" dirty="0">
                <a:latin typeface="FMゴシック体" pitchFamily="49" charset="-128"/>
                <a:ea typeface="FMゴシック体" pitchFamily="49" charset="-128"/>
              </a:rPr>
              <a:t>国連憲章第</a:t>
            </a:r>
            <a:r>
              <a:rPr lang="en-US" altLang="ja-JP" b="1" kern="0" dirty="0">
                <a:latin typeface="FMゴシック体" pitchFamily="49" charset="-128"/>
                <a:ea typeface="FMゴシック体" pitchFamily="49" charset="-128"/>
              </a:rPr>
              <a:t>2</a:t>
            </a:r>
            <a:r>
              <a:rPr lang="ja-JP" altLang="en-US" b="1" kern="0" dirty="0">
                <a:latin typeface="FMゴシック体" pitchFamily="49" charset="-128"/>
                <a:ea typeface="FMゴシック体" pitchFamily="49" charset="-128"/>
              </a:rPr>
              <a:t>条</a:t>
            </a:r>
            <a:r>
              <a:rPr lang="en-US" altLang="ja-JP" b="1" kern="0" dirty="0">
                <a:latin typeface="FMゴシック体" pitchFamily="49" charset="-128"/>
                <a:ea typeface="FMゴシック体" pitchFamily="49" charset="-128"/>
              </a:rPr>
              <a:t>3</a:t>
            </a:r>
            <a:r>
              <a:rPr lang="ja-JP" altLang="en-US" b="1" kern="0" dirty="0">
                <a:latin typeface="FMゴシック体" pitchFamily="49" charset="-128"/>
                <a:ea typeface="FMゴシック体" pitchFamily="49" charset="-128"/>
              </a:rPr>
              <a:t>項</a:t>
            </a:r>
            <a:r>
              <a:rPr lang="en-US" altLang="ja-JP" b="1" kern="0" dirty="0">
                <a:latin typeface="HGP創英角ｺﾞｼｯｸUB" panose="020B0900000000000000" pitchFamily="50" charset="-128"/>
                <a:ea typeface="HGP創英角ｺﾞｼｯｸUB" panose="020B0900000000000000" pitchFamily="50" charset="-128"/>
              </a:rPr>
              <a:t>】(</a:t>
            </a:r>
            <a:r>
              <a:rPr lang="ja-JP" altLang="en-US" kern="0" dirty="0">
                <a:solidFill>
                  <a:srgbClr val="FF0000"/>
                </a:solidFill>
                <a:latin typeface="HGP創英角ｺﾞｼｯｸUB" panose="020B0900000000000000" pitchFamily="50" charset="-128"/>
                <a:ea typeface="HGP創英角ｺﾞｼｯｸUB" panose="020B0900000000000000" pitchFamily="50" charset="-128"/>
              </a:rPr>
              <a:t>積極的義務</a:t>
            </a:r>
            <a:r>
              <a:rPr lang="en-US" altLang="ja-JP" kern="0" dirty="0">
                <a:latin typeface="HGP創英角ｺﾞｼｯｸUB" panose="020B0900000000000000" pitchFamily="50" charset="-128"/>
                <a:ea typeface="HGP創英角ｺﾞｼｯｸUB" panose="020B0900000000000000" pitchFamily="50" charset="-128"/>
              </a:rPr>
              <a:t>)</a:t>
            </a:r>
          </a:p>
          <a:p>
            <a:pPr eaLnBrk="1" hangingPunct="1">
              <a:buFont typeface="Wingdings" panose="05000000000000000000" pitchFamily="2" charset="2"/>
              <a:buNone/>
            </a:pPr>
            <a:r>
              <a:rPr lang="en-US" altLang="ja-JP" sz="2000" kern="0" dirty="0">
                <a:latin typeface="FMゴシック体" pitchFamily="49" charset="-128"/>
                <a:ea typeface="FMゴシック体" pitchFamily="49" charset="-128"/>
              </a:rPr>
              <a:t>  </a:t>
            </a:r>
          </a:p>
          <a:p>
            <a:pPr eaLnBrk="1" hangingPunct="1">
              <a:buFont typeface="Wingdings" panose="05000000000000000000" pitchFamily="2" charset="2"/>
              <a:buNone/>
            </a:pPr>
            <a:r>
              <a:rPr lang="ja-JP" altLang="en-US" sz="3200" kern="0" dirty="0">
                <a:latin typeface="FMゴシック体" pitchFamily="49" charset="-128"/>
                <a:ea typeface="FMゴシック体" pitchFamily="49" charset="-128"/>
              </a:rPr>
              <a:t>  </a:t>
            </a:r>
            <a:r>
              <a:rPr lang="ja-JP" altLang="en-US" sz="3200" b="1" kern="0" dirty="0">
                <a:solidFill>
                  <a:srgbClr val="002060"/>
                </a:solidFill>
                <a:latin typeface="FMゴシック体" pitchFamily="49" charset="-128"/>
                <a:ea typeface="FMゴシック体" pitchFamily="49" charset="-128"/>
              </a:rPr>
              <a:t>③ 違反した国家に対して他の</a:t>
            </a:r>
            <a:r>
              <a:rPr lang="en-US" altLang="ja-JP" sz="3200" b="1" kern="0" dirty="0">
                <a:solidFill>
                  <a:srgbClr val="002060"/>
                </a:solidFill>
                <a:latin typeface="FMゴシック体" pitchFamily="49" charset="-128"/>
                <a:ea typeface="FMゴシック体" pitchFamily="49" charset="-128"/>
              </a:rPr>
              <a:t>(</a:t>
            </a:r>
            <a:r>
              <a:rPr lang="ja-JP" altLang="en-US" sz="3200" b="1" kern="0" dirty="0">
                <a:solidFill>
                  <a:srgbClr val="002060"/>
                </a:solidFill>
                <a:latin typeface="FMゴシック体" pitchFamily="49" charset="-128"/>
                <a:ea typeface="FMゴシック体" pitchFamily="49" charset="-128"/>
              </a:rPr>
              <a:t>全</a:t>
            </a:r>
            <a:r>
              <a:rPr lang="en-US" altLang="ja-JP" sz="3200" b="1" kern="0" dirty="0">
                <a:solidFill>
                  <a:srgbClr val="002060"/>
                </a:solidFill>
                <a:latin typeface="FMゴシック体" pitchFamily="49" charset="-128"/>
                <a:ea typeface="FMゴシック体" pitchFamily="49" charset="-128"/>
              </a:rPr>
              <a:t>)</a:t>
            </a:r>
            <a:r>
              <a:rPr lang="ja-JP" altLang="en-US" sz="3200" b="1" kern="0" dirty="0">
                <a:solidFill>
                  <a:srgbClr val="002060"/>
                </a:solidFill>
                <a:latin typeface="FMゴシック体" pitchFamily="49" charset="-128"/>
                <a:ea typeface="FMゴシック体" pitchFamily="49" charset="-128"/>
              </a:rPr>
              <a:t>加盟国が</a:t>
            </a:r>
          </a:p>
          <a:p>
            <a:pPr eaLnBrk="1" hangingPunct="1">
              <a:buFont typeface="Wingdings" panose="05000000000000000000" pitchFamily="2" charset="2"/>
              <a:buNone/>
            </a:pPr>
            <a:r>
              <a:rPr lang="ja-JP" altLang="en-US" sz="3200" kern="0" dirty="0">
                <a:solidFill>
                  <a:srgbClr val="002060"/>
                </a:solidFill>
                <a:latin typeface="FMゴシック体" pitchFamily="49" charset="-128"/>
                <a:ea typeface="FMゴシック体" pitchFamily="49" charset="-128"/>
              </a:rPr>
              <a:t>     　</a:t>
            </a:r>
            <a:r>
              <a:rPr lang="ja-JP" altLang="en-US" sz="4000" kern="0" dirty="0">
                <a:solidFill>
                  <a:srgbClr val="002060"/>
                </a:solidFill>
                <a:latin typeface="HGP創英角ｺﾞｼｯｸUB" panose="020B0900000000000000" pitchFamily="50" charset="-128"/>
                <a:ea typeface="HGP創英角ｺﾞｼｯｸUB" panose="020B0900000000000000" pitchFamily="50" charset="-128"/>
              </a:rPr>
              <a:t>共同で</a:t>
            </a:r>
            <a:r>
              <a:rPr lang="ja-JP" altLang="en-US" sz="4000" kern="0" dirty="0">
                <a:solidFill>
                  <a:srgbClr val="FF0000"/>
                </a:solidFill>
                <a:latin typeface="HGP創英角ｺﾞｼｯｸUB" panose="020B0900000000000000" pitchFamily="50" charset="-128"/>
                <a:ea typeface="HGP創英角ｺﾞｼｯｸUB" panose="020B0900000000000000" pitchFamily="50" charset="-128"/>
              </a:rPr>
              <a:t>制裁</a:t>
            </a:r>
            <a:r>
              <a:rPr lang="ja-JP" altLang="en-US" sz="3200" b="1" kern="0" dirty="0">
                <a:solidFill>
                  <a:srgbClr val="002060"/>
                </a:solidFill>
                <a:latin typeface="FMゴシック体" pitchFamily="49" charset="-128"/>
                <a:ea typeface="FMゴシック体" pitchFamily="49" charset="-128"/>
              </a:rPr>
              <a:t>する</a:t>
            </a:r>
            <a:r>
              <a:rPr lang="en-US" altLang="ja-JP" b="1" kern="0" dirty="0">
                <a:latin typeface="FMゴシック体" pitchFamily="49" charset="-128"/>
                <a:ea typeface="FMゴシック体" pitchFamily="49" charset="-128"/>
              </a:rPr>
              <a:t>【</a:t>
            </a:r>
            <a:r>
              <a:rPr lang="ja-JP" altLang="en-US" b="1" kern="0" dirty="0">
                <a:latin typeface="FMゴシック体" pitchFamily="49" charset="-128"/>
                <a:ea typeface="FMゴシック体" pitchFamily="49" charset="-128"/>
              </a:rPr>
              <a:t>国連憲章第</a:t>
            </a:r>
            <a:r>
              <a:rPr lang="en-US" altLang="ja-JP" b="1" kern="0" dirty="0">
                <a:latin typeface="FMゴシック体" pitchFamily="49" charset="-128"/>
                <a:ea typeface="FMゴシック体" pitchFamily="49" charset="-128"/>
              </a:rPr>
              <a:t>7</a:t>
            </a:r>
            <a:r>
              <a:rPr lang="ja-JP" altLang="en-US" b="1" kern="0" dirty="0">
                <a:latin typeface="FMゴシック体" pitchFamily="49" charset="-128"/>
                <a:ea typeface="FMゴシック体" pitchFamily="49" charset="-128"/>
              </a:rPr>
              <a:t>章</a:t>
            </a:r>
            <a:r>
              <a:rPr lang="en-US" altLang="ja-JP" b="1" kern="0" dirty="0">
                <a:latin typeface="FMゴシック体" pitchFamily="49" charset="-128"/>
                <a:ea typeface="FMゴシック体" pitchFamily="49" charset="-128"/>
              </a:rPr>
              <a:t>】</a:t>
            </a:r>
          </a:p>
          <a:p>
            <a:pPr eaLnBrk="1" hangingPunct="1">
              <a:buFont typeface="Wingdings" panose="05000000000000000000" pitchFamily="2" charset="2"/>
              <a:buNone/>
            </a:pPr>
            <a:endParaRPr lang="ja-JP" altLang="en-US" sz="3200" kern="0" dirty="0">
              <a:latin typeface="FMゴシック体" pitchFamily="49" charset="-128"/>
              <a:ea typeface="FMゴシック体" pitchFamily="49" charset="-128"/>
            </a:endParaRPr>
          </a:p>
        </p:txBody>
      </p:sp>
    </p:spTree>
    <p:extLst>
      <p:ext uri="{BB962C8B-B14F-4D97-AF65-F5344CB8AC3E}">
        <p14:creationId xmlns:p14="http://schemas.microsoft.com/office/powerpoint/2010/main" val="3946739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idx="4294967295"/>
          </p:nvPr>
        </p:nvSpPr>
        <p:spPr>
          <a:xfrm>
            <a:off x="265113" y="247650"/>
            <a:ext cx="8569325" cy="1453158"/>
          </a:xfrm>
        </p:spPr>
        <p:txBody>
          <a:bodyPr/>
          <a:lstStyle/>
          <a:p>
            <a:pPr algn="ctr" eaLnBrk="1" hangingPunct="1"/>
            <a:r>
              <a:rPr lang="en-US" altLang="ja-JP" sz="4400" kern="1200" dirty="0">
                <a:solidFill>
                  <a:prstClr val="black"/>
                </a:solidFill>
                <a:latin typeface="HGS創英角ｺﾞｼｯｸUB" panose="020B0900000000000000" pitchFamily="50" charset="-128"/>
                <a:ea typeface="HGS創英角ｺﾞｼｯｸUB" panose="020B0900000000000000" pitchFamily="50" charset="-128"/>
              </a:rPr>
              <a:t>5.2</a:t>
            </a:r>
            <a:r>
              <a:rPr lang="ja-JP" altLang="en-US" kern="1200" dirty="0">
                <a:solidFill>
                  <a:prstClr val="black"/>
                </a:solidFill>
                <a:latin typeface="BIZ UDゴシック" panose="020B0400000000000000" pitchFamily="49" charset="-128"/>
                <a:ea typeface="BIZ UDゴシック" panose="020B0400000000000000" pitchFamily="49" charset="-128"/>
              </a:rPr>
              <a:t>　</a:t>
            </a:r>
            <a:r>
              <a:rPr lang="ja-JP" altLang="en-US" sz="4000" kern="1200" dirty="0">
                <a:solidFill>
                  <a:prstClr val="black"/>
                </a:solidFill>
                <a:latin typeface="HGS創英角ｺﾞｼｯｸUB" panose="020B0900000000000000" pitchFamily="50" charset="-128"/>
                <a:ea typeface="HGS創英角ｺﾞｼｯｸUB" panose="020B0900000000000000" pitchFamily="50" charset="-128"/>
              </a:rPr>
              <a:t>違反国への制裁の手段</a:t>
            </a:r>
            <a:br>
              <a:rPr lang="en-US" altLang="ja-JP" sz="4000" kern="1200" dirty="0">
                <a:solidFill>
                  <a:prstClr val="black"/>
                </a:solidFill>
                <a:latin typeface="HGS創英角ｺﾞｼｯｸUB" panose="020B0900000000000000" pitchFamily="50" charset="-128"/>
                <a:ea typeface="HGS創英角ｺﾞｼｯｸUB" panose="020B0900000000000000" pitchFamily="50" charset="-128"/>
              </a:rPr>
            </a:br>
            <a:r>
              <a:rPr lang="ja-JP" altLang="en-US" sz="1000" kern="1200" dirty="0">
                <a:solidFill>
                  <a:prstClr val="black"/>
                </a:solidFill>
                <a:latin typeface="HGS創英角ｺﾞｼｯｸUB" panose="020B0900000000000000" pitchFamily="50" charset="-128"/>
                <a:ea typeface="HGS創英角ｺﾞｼｯｸUB" panose="020B0900000000000000" pitchFamily="50" charset="-128"/>
              </a:rPr>
              <a:t>　</a:t>
            </a:r>
            <a:r>
              <a:rPr lang="ja-JP" altLang="en-US" sz="1000" b="1" dirty="0"/>
              <a:t>　　　　</a:t>
            </a:r>
            <a:br>
              <a:rPr lang="en-US" altLang="ja-JP" sz="2800" b="1" dirty="0"/>
            </a:br>
            <a:r>
              <a:rPr lang="ja-JP" altLang="en-US" sz="2800" b="1" dirty="0"/>
              <a:t>　“</a:t>
            </a:r>
            <a:r>
              <a:rPr lang="en-US" altLang="ja-JP" sz="2800" b="1" dirty="0"/>
              <a:t>peace enforcement” </a:t>
            </a:r>
            <a:r>
              <a:rPr lang="ja-JP" altLang="en-US" sz="2800" b="1" dirty="0"/>
              <a:t>（平和強制）　　</a:t>
            </a:r>
            <a:br>
              <a:rPr lang="en-US" altLang="ja-JP" sz="2800" dirty="0"/>
            </a:br>
            <a:r>
              <a:rPr lang="ja-JP" altLang="en-US" sz="1200" dirty="0"/>
              <a:t>　　</a:t>
            </a:r>
            <a:endParaRPr lang="en-US" altLang="ja-JP" sz="2000" dirty="0"/>
          </a:p>
        </p:txBody>
      </p:sp>
      <p:sp>
        <p:nvSpPr>
          <p:cNvPr id="94211" name="Rectangle 3"/>
          <p:cNvSpPr>
            <a:spLocks noGrp="1" noChangeArrowheads="1"/>
          </p:cNvSpPr>
          <p:nvPr>
            <p:ph type="body" idx="4294967295"/>
          </p:nvPr>
        </p:nvSpPr>
        <p:spPr>
          <a:xfrm>
            <a:off x="215900" y="1772824"/>
            <a:ext cx="8746897" cy="5085171"/>
          </a:xfrm>
        </p:spPr>
        <p:txBody>
          <a:bodyPr/>
          <a:lstStyle/>
          <a:p>
            <a:pPr eaLnBrk="1" hangingPunct="1">
              <a:lnSpc>
                <a:spcPct val="90000"/>
              </a:lnSpc>
              <a:buFont typeface="Wingdings" panose="05000000000000000000" pitchFamily="2" charset="2"/>
              <a:buNone/>
              <a:defRPr/>
            </a:pPr>
            <a:r>
              <a:rPr lang="ja-JP" altLang="en-US" sz="2800" b="1" dirty="0">
                <a:solidFill>
                  <a:srgbClr val="333399"/>
                </a:solidFill>
                <a:latin typeface="Times New Roman" pitchFamily="18" charset="0"/>
                <a:cs typeface="+mj-cs"/>
              </a:rPr>
              <a:t>      </a:t>
            </a:r>
            <a:r>
              <a:rPr lang="en-US" altLang="ja-JP" sz="2800" b="1" dirty="0">
                <a:solidFill>
                  <a:srgbClr val="333399"/>
                </a:solidFill>
                <a:latin typeface="Times New Roman" pitchFamily="18" charset="0"/>
                <a:cs typeface="+mj-cs"/>
              </a:rPr>
              <a:t>enforcement measures</a:t>
            </a:r>
            <a:r>
              <a:rPr lang="ja-JP" altLang="en-US" sz="3200" b="1" dirty="0">
                <a:solidFill>
                  <a:srgbClr val="333399"/>
                </a:solidFill>
                <a:latin typeface="Times New Roman" pitchFamily="18" charset="0"/>
                <a:cs typeface="+mj-cs"/>
              </a:rPr>
              <a:t>　</a:t>
            </a:r>
            <a:r>
              <a:rPr lang="ja-JP" altLang="en-US" sz="3200" b="1" dirty="0">
                <a:solidFill>
                  <a:srgbClr val="333399"/>
                </a:solidFill>
                <a:latin typeface="Arial Black"/>
                <a:cs typeface="+mj-cs"/>
              </a:rPr>
              <a:t>強制措置 </a:t>
            </a:r>
            <a:r>
              <a:rPr lang="en-US" altLang="ja-JP" sz="2000" dirty="0">
                <a:solidFill>
                  <a:srgbClr val="336666"/>
                </a:solidFill>
                <a:latin typeface="Arial Black"/>
                <a:cs typeface="+mj-cs"/>
              </a:rPr>
              <a:t>(</a:t>
            </a:r>
            <a:r>
              <a:rPr lang="ja-JP" altLang="en-US" sz="2800" b="1" dirty="0">
                <a:solidFill>
                  <a:srgbClr val="00B050"/>
                </a:solidFill>
                <a:latin typeface="Arial Black"/>
                <a:cs typeface="+mj-cs"/>
              </a:rPr>
              <a:t>憲章第</a:t>
            </a:r>
            <a:r>
              <a:rPr lang="en-US" altLang="ja-JP" sz="2800" b="1" dirty="0">
                <a:solidFill>
                  <a:srgbClr val="00B050"/>
                </a:solidFill>
                <a:latin typeface="Arial Black"/>
                <a:cs typeface="+mj-cs"/>
              </a:rPr>
              <a:t>7</a:t>
            </a:r>
            <a:r>
              <a:rPr lang="ja-JP" altLang="en-US" sz="2800" b="1" dirty="0">
                <a:solidFill>
                  <a:srgbClr val="00B050"/>
                </a:solidFill>
                <a:latin typeface="Arial Black"/>
                <a:cs typeface="+mj-cs"/>
              </a:rPr>
              <a:t>章</a:t>
            </a:r>
            <a:r>
              <a:rPr lang="en-US" altLang="ja-JP" sz="2000" dirty="0">
                <a:solidFill>
                  <a:srgbClr val="336666"/>
                </a:solidFill>
                <a:latin typeface="Arial Black"/>
                <a:cs typeface="+mj-cs"/>
              </a:rPr>
              <a:t>)</a:t>
            </a:r>
            <a:r>
              <a:rPr lang="en-US" altLang="ja-JP" sz="3300" dirty="0">
                <a:solidFill>
                  <a:srgbClr val="336666"/>
                </a:solidFill>
                <a:latin typeface="Arial Black"/>
                <a:cs typeface="+mj-cs"/>
              </a:rPr>
              <a:t> </a:t>
            </a:r>
            <a:endParaRPr lang="ja-JP" altLang="en-US" sz="3200" b="1" dirty="0"/>
          </a:p>
          <a:p>
            <a:pPr eaLnBrk="1" hangingPunct="1">
              <a:lnSpc>
                <a:spcPct val="90000"/>
              </a:lnSpc>
              <a:buNone/>
              <a:defRPr/>
            </a:pPr>
            <a:r>
              <a:rPr lang="ja-JP" altLang="en-US" sz="1000" b="1" dirty="0"/>
              <a:t>　　</a:t>
            </a:r>
          </a:p>
          <a:p>
            <a:pPr eaLnBrk="1" hangingPunct="1">
              <a:lnSpc>
                <a:spcPct val="90000"/>
              </a:lnSpc>
              <a:buFont typeface="Wingdings" panose="05000000000000000000" pitchFamily="2" charset="2"/>
              <a:buNone/>
              <a:defRPr/>
            </a:pPr>
            <a:r>
              <a:rPr lang="ja-JP" altLang="en-US" sz="3200" b="1" dirty="0"/>
              <a:t>安全保障理事会</a:t>
            </a:r>
            <a:r>
              <a:rPr lang="ja-JP" altLang="en-US" sz="2800" b="1" dirty="0"/>
              <a:t>が、 「</a:t>
            </a:r>
            <a:r>
              <a:rPr lang="ja-JP" altLang="en-US" sz="3200" b="1" dirty="0">
                <a:solidFill>
                  <a:srgbClr val="333399"/>
                </a:solidFill>
                <a:latin typeface="HGP創英角ｺﾞｼｯｸUB" panose="020B0900000000000000" pitchFamily="50" charset="-128"/>
                <a:ea typeface="HGP創英角ｺﾞｼｯｸUB" panose="020B0900000000000000" pitchFamily="50" charset="-128"/>
              </a:rPr>
              <a:t>平和に対する脅威</a:t>
            </a:r>
            <a:r>
              <a:rPr lang="ja-JP" altLang="en-US" sz="2800" b="1" dirty="0">
                <a:solidFill>
                  <a:srgbClr val="333399"/>
                </a:solidFill>
              </a:rPr>
              <a:t>、 平和の</a:t>
            </a:r>
          </a:p>
          <a:p>
            <a:pPr eaLnBrk="1" hangingPunct="1">
              <a:lnSpc>
                <a:spcPct val="90000"/>
              </a:lnSpc>
              <a:buFont typeface="Wingdings" panose="05000000000000000000" pitchFamily="2" charset="2"/>
              <a:buNone/>
              <a:defRPr/>
            </a:pPr>
            <a:r>
              <a:rPr lang="ja-JP" altLang="en-US" sz="3600" dirty="0">
                <a:solidFill>
                  <a:srgbClr val="333399"/>
                </a:solidFill>
                <a:latin typeface="HGP創英角ｺﾞｼｯｸUB" panose="020B0900000000000000" pitchFamily="50" charset="-128"/>
                <a:ea typeface="HGP創英角ｺﾞｼｯｸUB" panose="020B0900000000000000" pitchFamily="50" charset="-128"/>
              </a:rPr>
              <a:t>破壊又は侵略行為</a:t>
            </a:r>
            <a:r>
              <a:rPr lang="ja-JP" altLang="en-US" sz="2800" b="1" dirty="0">
                <a:solidFill>
                  <a:srgbClr val="333399"/>
                </a:solidFill>
              </a:rPr>
              <a:t>の存在を決定</a:t>
            </a:r>
            <a:r>
              <a:rPr lang="ja-JP" altLang="en-US" sz="2800" b="1" dirty="0"/>
              <a:t>し」、 「</a:t>
            </a:r>
            <a:r>
              <a:rPr lang="ja-JP" altLang="en-US" sz="3200" b="1" dirty="0"/>
              <a:t>勧告</a:t>
            </a:r>
            <a:r>
              <a:rPr lang="ja-JP" altLang="en-US" sz="2800" b="1" dirty="0"/>
              <a:t>」 また</a:t>
            </a:r>
            <a:endParaRPr lang="en-US" altLang="ja-JP" sz="2800" b="1" dirty="0"/>
          </a:p>
          <a:p>
            <a:pPr eaLnBrk="1" hangingPunct="1">
              <a:lnSpc>
                <a:spcPct val="90000"/>
              </a:lnSpc>
              <a:buFont typeface="Wingdings" panose="05000000000000000000" pitchFamily="2" charset="2"/>
              <a:buNone/>
              <a:defRPr/>
            </a:pPr>
            <a:r>
              <a:rPr lang="ja-JP" altLang="en-US" sz="2800" b="1" dirty="0"/>
              <a:t>は「</a:t>
            </a:r>
            <a:r>
              <a:rPr lang="ja-JP" altLang="en-US" sz="2800" b="1" dirty="0">
                <a:solidFill>
                  <a:srgbClr val="333399"/>
                </a:solidFill>
              </a:rPr>
              <a:t>いかなる</a:t>
            </a:r>
            <a:r>
              <a:rPr lang="ja-JP" altLang="en-US" sz="3600" b="1" u="sng" dirty="0">
                <a:solidFill>
                  <a:srgbClr val="FF0000"/>
                </a:solidFill>
              </a:rPr>
              <a:t>措置</a:t>
            </a:r>
            <a:r>
              <a:rPr lang="ja-JP" altLang="en-US" sz="2800" b="1" dirty="0">
                <a:solidFill>
                  <a:srgbClr val="333399"/>
                </a:solidFill>
              </a:rPr>
              <a:t>をとるかを決定</a:t>
            </a:r>
            <a:r>
              <a:rPr lang="ja-JP" altLang="en-US" sz="2800" b="1" dirty="0"/>
              <a:t>」 する</a:t>
            </a:r>
            <a:r>
              <a:rPr lang="ja-JP" altLang="en-US" sz="2200" b="1" dirty="0"/>
              <a:t> </a:t>
            </a:r>
            <a:r>
              <a:rPr lang="ja-JP" altLang="en-US" sz="2800" b="1" dirty="0"/>
              <a:t>（第</a:t>
            </a:r>
            <a:r>
              <a:rPr lang="en-US" altLang="ja-JP" sz="2800" b="1" dirty="0"/>
              <a:t>39</a:t>
            </a:r>
            <a:r>
              <a:rPr lang="ja-JP" altLang="en-US" sz="2800" b="1" dirty="0"/>
              <a:t>条）</a:t>
            </a:r>
            <a:r>
              <a:rPr lang="ja-JP" altLang="en-US" sz="2200" b="1" dirty="0"/>
              <a:t>。</a:t>
            </a:r>
          </a:p>
          <a:p>
            <a:pPr eaLnBrk="1" hangingPunct="1">
              <a:lnSpc>
                <a:spcPct val="90000"/>
              </a:lnSpc>
              <a:buFont typeface="Wingdings" panose="05000000000000000000" pitchFamily="2" charset="2"/>
              <a:buNone/>
              <a:defRPr/>
            </a:pPr>
            <a:r>
              <a:rPr lang="ja-JP" altLang="en-US" sz="2200" b="1" dirty="0"/>
              <a:t>　　　　　　　　　　　　↓</a:t>
            </a:r>
          </a:p>
          <a:p>
            <a:pPr eaLnBrk="1" hangingPunct="1">
              <a:lnSpc>
                <a:spcPct val="90000"/>
              </a:lnSpc>
              <a:buFont typeface="Wingdings" panose="05000000000000000000" pitchFamily="2" charset="2"/>
              <a:buNone/>
              <a:defRPr/>
            </a:pPr>
            <a:r>
              <a:rPr lang="ja-JP" altLang="en-US" sz="2200" b="1" dirty="0"/>
              <a:t>　</a:t>
            </a:r>
            <a:r>
              <a:rPr lang="en-US" altLang="ja-JP" sz="2800" b="1" dirty="0"/>
              <a:t>【</a:t>
            </a:r>
            <a:r>
              <a:rPr lang="ja-JP" altLang="en-US" sz="2800" b="1" dirty="0"/>
              <a:t>ここで言う 「</a:t>
            </a:r>
            <a:r>
              <a:rPr lang="ja-JP" altLang="en-US" sz="2800" b="1" u="sng" dirty="0"/>
              <a:t>措置</a:t>
            </a:r>
            <a:r>
              <a:rPr lang="ja-JP" altLang="en-US" sz="2800" b="1" dirty="0"/>
              <a:t>」 とは強制措置 すなわち</a:t>
            </a:r>
          </a:p>
          <a:p>
            <a:pPr eaLnBrk="1" hangingPunct="1">
              <a:lnSpc>
                <a:spcPct val="90000"/>
              </a:lnSpc>
              <a:buFont typeface="Wingdings" panose="05000000000000000000" pitchFamily="2" charset="2"/>
              <a:buNone/>
              <a:defRPr/>
            </a:pPr>
            <a:r>
              <a:rPr lang="ja-JP" altLang="en-US" sz="3600" b="1" dirty="0"/>
              <a:t>     </a:t>
            </a:r>
            <a:r>
              <a:rPr lang="ja-JP" altLang="en-US" sz="3600" b="1" dirty="0">
                <a:solidFill>
                  <a:srgbClr val="FF0000"/>
                </a:solidFill>
              </a:rPr>
              <a:t>第</a:t>
            </a:r>
            <a:r>
              <a:rPr lang="en-US" altLang="ja-JP" sz="3600" b="1" dirty="0">
                <a:solidFill>
                  <a:srgbClr val="FF0000"/>
                </a:solidFill>
              </a:rPr>
              <a:t>41</a:t>
            </a:r>
            <a:r>
              <a:rPr lang="ja-JP" altLang="en-US" sz="3600" b="1" dirty="0">
                <a:solidFill>
                  <a:srgbClr val="FF0000"/>
                </a:solidFill>
              </a:rPr>
              <a:t>条の非軍事的強制措置</a:t>
            </a:r>
            <a:r>
              <a:rPr lang="ja-JP" altLang="en-US" sz="2800" b="1" dirty="0">
                <a:solidFill>
                  <a:srgbClr val="FF0000"/>
                </a:solidFill>
              </a:rPr>
              <a:t>（経済制裁）　</a:t>
            </a:r>
            <a:endParaRPr lang="en-US" altLang="ja-JP" sz="2800" b="1" dirty="0">
              <a:solidFill>
                <a:srgbClr val="FF0000"/>
              </a:solidFill>
            </a:endParaRPr>
          </a:p>
          <a:p>
            <a:pPr eaLnBrk="1" hangingPunct="1">
              <a:lnSpc>
                <a:spcPct val="90000"/>
              </a:lnSpc>
              <a:buFont typeface="Wingdings" panose="05000000000000000000" pitchFamily="2" charset="2"/>
              <a:buNone/>
              <a:defRPr/>
            </a:pPr>
            <a:r>
              <a:rPr lang="ja-JP" altLang="en-US" sz="3600" b="1" dirty="0">
                <a:solidFill>
                  <a:srgbClr val="FF0000"/>
                </a:solidFill>
              </a:rPr>
              <a:t>     第</a:t>
            </a:r>
            <a:r>
              <a:rPr lang="en-US" altLang="ja-JP" sz="3600" b="1" dirty="0">
                <a:solidFill>
                  <a:srgbClr val="FF0000"/>
                </a:solidFill>
              </a:rPr>
              <a:t>42</a:t>
            </a:r>
            <a:r>
              <a:rPr lang="ja-JP" altLang="en-US" sz="3600" b="1" dirty="0">
                <a:solidFill>
                  <a:srgbClr val="FF0000"/>
                </a:solidFill>
              </a:rPr>
              <a:t>条の軍事的強制措置</a:t>
            </a:r>
            <a:r>
              <a:rPr lang="ja-JP" altLang="en-US" sz="2800" b="1" dirty="0"/>
              <a:t>を意味する。</a:t>
            </a:r>
            <a:r>
              <a:rPr lang="en-US" altLang="ja-JP" sz="2800" b="1" dirty="0"/>
              <a:t>】</a:t>
            </a:r>
          </a:p>
          <a:p>
            <a:pPr eaLnBrk="1" hangingPunct="1">
              <a:lnSpc>
                <a:spcPct val="90000"/>
              </a:lnSpc>
              <a:buFont typeface="Wingdings" panose="05000000000000000000" pitchFamily="2" charset="2"/>
              <a:buNone/>
              <a:defRPr/>
            </a:pPr>
            <a:r>
              <a:rPr lang="ja-JP" altLang="en-US" sz="1400" b="1" dirty="0"/>
              <a:t>　　　</a:t>
            </a:r>
          </a:p>
          <a:p>
            <a:pPr eaLnBrk="1" hangingPunct="1">
              <a:lnSpc>
                <a:spcPct val="90000"/>
              </a:lnSpc>
              <a:buFont typeface="Wingdings" panose="05000000000000000000" pitchFamily="2" charset="2"/>
              <a:buNone/>
              <a:defRPr/>
            </a:pPr>
            <a:r>
              <a:rPr lang="en-US" altLang="ja-JP" sz="2200" b="1" dirty="0"/>
              <a:t> </a:t>
            </a:r>
            <a:endParaRPr lang="ja-JP" altLang="en-US" sz="2200" dirty="0"/>
          </a:p>
        </p:txBody>
      </p:sp>
      <p:sp>
        <p:nvSpPr>
          <p:cNvPr id="152580" name="Rectangle 5"/>
          <p:cNvSpPr>
            <a:spLocks noChangeArrowheads="1"/>
          </p:cNvSpPr>
          <p:nvPr/>
        </p:nvSpPr>
        <p:spPr bwMode="auto">
          <a:xfrm>
            <a:off x="-338138" y="332422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0000"/>
              <a:buFont typeface="Wingdings" panose="05000000000000000000" pitchFamily="2" charset="2"/>
              <a:buChar char="l"/>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150000"/>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1"/>
              </a:buClr>
              <a:buSzPct val="150000"/>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5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2" name="スライド番号プレースホルダー 1">
            <a:extLst>
              <a:ext uri="{FF2B5EF4-FFF2-40B4-BE49-F238E27FC236}">
                <a16:creationId xmlns:a16="http://schemas.microsoft.com/office/drawing/2014/main" id="{6107B05B-16CF-487A-B0E5-09D4E318DE8C}"/>
              </a:ext>
            </a:extLst>
          </p:cNvPr>
          <p:cNvSpPr>
            <a:spLocks noGrp="1"/>
          </p:cNvSpPr>
          <p:nvPr>
            <p:ph type="sldNum" sz="quarter" idx="12"/>
          </p:nvPr>
        </p:nvSpPr>
        <p:spPr/>
        <p:txBody>
          <a:bodyPr/>
          <a:lstStyle/>
          <a:p>
            <a:pPr>
              <a:defRPr/>
            </a:pPr>
            <a:fld id="{A8D0E243-B8C8-4C4C-8AEF-6A4C039F75B3}" type="slidenum">
              <a:rPr lang="en-US" altLang="ja-JP" smtClean="0"/>
              <a:pPr>
                <a:defRPr/>
              </a:pPr>
              <a:t>22</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advTm="119877"/>
    </mc:Choice>
    <mc:Fallback xmlns="">
      <p:transition spd="slow" advTm="11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idx="4294967295"/>
          </p:nvPr>
        </p:nvSpPr>
        <p:spPr>
          <a:xfrm>
            <a:off x="323850" y="247651"/>
            <a:ext cx="8569325" cy="1452562"/>
          </a:xfrm>
        </p:spPr>
        <p:txBody>
          <a:bodyPr/>
          <a:lstStyle/>
          <a:p>
            <a:pPr algn="ctr" eaLnBrk="1" hangingPunct="1"/>
            <a:r>
              <a:rPr lang="en-US" altLang="ja-JP" sz="3200" kern="1200" dirty="0">
                <a:solidFill>
                  <a:prstClr val="black"/>
                </a:solidFill>
                <a:latin typeface="HGS創英角ｺﾞｼｯｸUB" panose="020B0900000000000000" pitchFamily="50" charset="-128"/>
                <a:ea typeface="HGS創英角ｺﾞｼｯｸUB" panose="020B0900000000000000" pitchFamily="50" charset="-128"/>
              </a:rPr>
              <a:t>5.2</a:t>
            </a:r>
            <a:r>
              <a:rPr lang="ja-JP" altLang="en-US" sz="3200" kern="1200" dirty="0">
                <a:solidFill>
                  <a:prstClr val="black"/>
                </a:solidFill>
                <a:latin typeface="BIZ UDゴシック" panose="020B0400000000000000" pitchFamily="49" charset="-128"/>
                <a:ea typeface="BIZ UDゴシック" panose="020B0400000000000000" pitchFamily="49" charset="-128"/>
              </a:rPr>
              <a:t>　</a:t>
            </a:r>
            <a:r>
              <a:rPr lang="ja-JP" altLang="en-US" sz="3200" kern="1200" dirty="0">
                <a:solidFill>
                  <a:prstClr val="black"/>
                </a:solidFill>
                <a:latin typeface="HGS創英角ｺﾞｼｯｸUB" panose="020B0900000000000000" pitchFamily="50" charset="-128"/>
                <a:ea typeface="HGS創英角ｺﾞｼｯｸUB" panose="020B0900000000000000" pitchFamily="50" charset="-128"/>
              </a:rPr>
              <a:t>違反国への制裁の手段</a:t>
            </a:r>
            <a:br>
              <a:rPr lang="en-US" altLang="ja-JP" sz="4000" kern="1200" dirty="0">
                <a:solidFill>
                  <a:prstClr val="black"/>
                </a:solidFill>
                <a:latin typeface="HGS創英角ｺﾞｼｯｸUB" panose="020B0900000000000000" pitchFamily="50" charset="-128"/>
                <a:ea typeface="HGS創英角ｺﾞｼｯｸUB" panose="020B0900000000000000" pitchFamily="50" charset="-128"/>
              </a:rPr>
            </a:br>
            <a:r>
              <a:rPr lang="ja-JP" altLang="en-US" sz="1000" kern="1200" dirty="0">
                <a:solidFill>
                  <a:prstClr val="black"/>
                </a:solidFill>
                <a:latin typeface="HGS創英角ｺﾞｼｯｸUB" panose="020B0900000000000000" pitchFamily="50" charset="-128"/>
                <a:ea typeface="HGS創英角ｺﾞｼｯｸUB" panose="020B0900000000000000" pitchFamily="50" charset="-128"/>
              </a:rPr>
              <a:t>　</a:t>
            </a:r>
            <a:r>
              <a:rPr lang="ja-JP" altLang="en-US" sz="1000" b="1" dirty="0"/>
              <a:t>　　　　</a:t>
            </a:r>
            <a:br>
              <a:rPr lang="en-US" altLang="ja-JP" sz="2800" b="1" dirty="0"/>
            </a:br>
            <a:r>
              <a:rPr lang="ja-JP" altLang="en-US" sz="3600" b="1" dirty="0"/>
              <a:t>　</a:t>
            </a:r>
            <a:r>
              <a:rPr lang="en-US" altLang="ja-JP" sz="3600" b="1" dirty="0"/>
              <a:t>A </a:t>
            </a:r>
            <a:r>
              <a:rPr lang="ja-JP" altLang="en-US" sz="3600" b="1" dirty="0"/>
              <a:t>経済制裁　</a:t>
            </a:r>
            <a:r>
              <a:rPr lang="ja-JP" altLang="en-US" sz="2800" b="1" dirty="0"/>
              <a:t>　</a:t>
            </a:r>
            <a:endParaRPr lang="en-US" altLang="ja-JP" sz="2000" dirty="0"/>
          </a:p>
        </p:txBody>
      </p:sp>
      <p:sp>
        <p:nvSpPr>
          <p:cNvPr id="154627" name="Rectangle 3"/>
          <p:cNvSpPr>
            <a:spLocks noGrp="1" noChangeArrowheads="1"/>
          </p:cNvSpPr>
          <p:nvPr>
            <p:ph type="body" idx="4294967295"/>
          </p:nvPr>
        </p:nvSpPr>
        <p:spPr>
          <a:xfrm>
            <a:off x="179388" y="1916831"/>
            <a:ext cx="8856662" cy="4693515"/>
          </a:xfrm>
        </p:spPr>
        <p:txBody>
          <a:bodyPr/>
          <a:lstStyle/>
          <a:p>
            <a:pPr eaLnBrk="1" hangingPunct="1">
              <a:lnSpc>
                <a:spcPct val="90000"/>
              </a:lnSpc>
              <a:buFont typeface="Wingdings" panose="05000000000000000000" pitchFamily="2" charset="2"/>
              <a:buNone/>
            </a:pPr>
            <a:r>
              <a:rPr lang="ja-JP" altLang="en-US" sz="3200" b="1" dirty="0">
                <a:solidFill>
                  <a:srgbClr val="FF0000"/>
                </a:solidFill>
              </a:rPr>
              <a:t>第</a:t>
            </a:r>
            <a:r>
              <a:rPr lang="en-US" altLang="ja-JP" sz="3200" b="1" dirty="0">
                <a:solidFill>
                  <a:srgbClr val="FF0000"/>
                </a:solidFill>
              </a:rPr>
              <a:t>41</a:t>
            </a:r>
            <a:r>
              <a:rPr lang="ja-JP" altLang="en-US" sz="3200" b="1" dirty="0">
                <a:solidFill>
                  <a:srgbClr val="FF0000"/>
                </a:solidFill>
              </a:rPr>
              <a:t>条非軍事的強制措置</a:t>
            </a:r>
            <a:r>
              <a:rPr lang="ja-JP" altLang="en-US" sz="2800" b="1" dirty="0">
                <a:solidFill>
                  <a:srgbClr val="FF0000"/>
                </a:solidFill>
              </a:rPr>
              <a:t>　</a:t>
            </a:r>
            <a:r>
              <a:rPr lang="en-US" altLang="ja-JP" sz="2800" b="1" dirty="0">
                <a:solidFill>
                  <a:srgbClr val="FF0000"/>
                </a:solidFill>
              </a:rPr>
              <a:t>(</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経済制裁、外交制裁</a:t>
            </a:r>
            <a:r>
              <a:rPr lang="en-US" altLang="ja-JP" sz="2800" b="1" dirty="0">
                <a:solidFill>
                  <a:srgbClr val="FF0000"/>
                </a:solidFill>
              </a:rPr>
              <a:t>)</a:t>
            </a:r>
            <a:endParaRPr lang="en-US" altLang="ja-JP" sz="2800" b="1" dirty="0"/>
          </a:p>
          <a:p>
            <a:pPr eaLnBrk="1" hangingPunct="1">
              <a:lnSpc>
                <a:spcPct val="90000"/>
              </a:lnSpc>
              <a:buFont typeface="Wingdings" panose="05000000000000000000" pitchFamily="2" charset="2"/>
              <a:buNone/>
            </a:pPr>
            <a:r>
              <a:rPr lang="ja-JP" altLang="en-US" sz="1400" b="1" dirty="0"/>
              <a:t>　　　</a:t>
            </a:r>
          </a:p>
          <a:p>
            <a:pPr eaLnBrk="1" hangingPunct="1">
              <a:lnSpc>
                <a:spcPct val="90000"/>
              </a:lnSpc>
              <a:buFont typeface="Wingdings" panose="05000000000000000000" pitchFamily="2" charset="2"/>
              <a:buNone/>
            </a:pPr>
            <a:r>
              <a:rPr lang="en-US" altLang="ja-JP" sz="2200" b="1" dirty="0"/>
              <a:t> </a:t>
            </a:r>
            <a:r>
              <a:rPr lang="ja-JP" altLang="en-US" sz="3200" dirty="0">
                <a:latin typeface="HGP創英角ｺﾞｼｯｸUB" panose="020B0900000000000000" pitchFamily="50" charset="-128"/>
                <a:ea typeface="HGP創英角ｺﾞｼｯｸUB" panose="020B0900000000000000" pitchFamily="50" charset="-128"/>
              </a:rPr>
              <a:t>非軍事的強制措置</a:t>
            </a:r>
            <a:r>
              <a:rPr lang="ja-JP" altLang="en-US" sz="3200" dirty="0">
                <a:solidFill>
                  <a:srgbClr val="333399"/>
                </a:solidFill>
              </a:rPr>
              <a:t>には、 「</a:t>
            </a:r>
            <a:r>
              <a:rPr lang="ja-JP" altLang="en-US" sz="3600" b="1" dirty="0">
                <a:solidFill>
                  <a:srgbClr val="333399"/>
                </a:solidFill>
              </a:rPr>
              <a:t>経済関係及び鉄道、 </a:t>
            </a:r>
          </a:p>
          <a:p>
            <a:pPr eaLnBrk="1" hangingPunct="1">
              <a:lnSpc>
                <a:spcPct val="90000"/>
              </a:lnSpc>
              <a:buFont typeface="Wingdings" panose="05000000000000000000" pitchFamily="2" charset="2"/>
              <a:buNone/>
            </a:pPr>
            <a:r>
              <a:rPr lang="ja-JP" altLang="en-US" sz="3600" b="1" dirty="0">
                <a:solidFill>
                  <a:srgbClr val="333399"/>
                </a:solidFill>
              </a:rPr>
              <a:t> 航海、 航空、 郵便、 電信、 無線電信その</a:t>
            </a:r>
          </a:p>
          <a:p>
            <a:pPr eaLnBrk="1" hangingPunct="1">
              <a:lnSpc>
                <a:spcPct val="90000"/>
              </a:lnSpc>
              <a:buFont typeface="Wingdings" panose="05000000000000000000" pitchFamily="2" charset="2"/>
              <a:buNone/>
            </a:pPr>
            <a:r>
              <a:rPr lang="ja-JP" altLang="en-US" sz="3600" b="1" dirty="0">
                <a:solidFill>
                  <a:srgbClr val="333399"/>
                </a:solidFill>
              </a:rPr>
              <a:t> 他の運輸通信の手段の全部又は一部の中</a:t>
            </a:r>
          </a:p>
          <a:p>
            <a:pPr eaLnBrk="1" hangingPunct="1">
              <a:lnSpc>
                <a:spcPct val="90000"/>
              </a:lnSpc>
              <a:buFont typeface="Wingdings" panose="05000000000000000000" pitchFamily="2" charset="2"/>
              <a:buNone/>
            </a:pPr>
            <a:r>
              <a:rPr lang="ja-JP" altLang="en-US" sz="3600" b="1" dirty="0">
                <a:solidFill>
                  <a:srgbClr val="333399"/>
                </a:solidFill>
              </a:rPr>
              <a:t> 断並びに外交関係の断絶</a:t>
            </a:r>
            <a:r>
              <a:rPr lang="ja-JP" altLang="en-US" sz="3200" dirty="0">
                <a:solidFill>
                  <a:srgbClr val="333399"/>
                </a:solidFill>
              </a:rPr>
              <a:t>」</a:t>
            </a:r>
            <a:r>
              <a:rPr lang="ja-JP" altLang="en-US" sz="3200" dirty="0"/>
              <a:t> が含まれる</a:t>
            </a:r>
            <a:r>
              <a:rPr lang="ja-JP" altLang="en-US" sz="2200" b="1" dirty="0"/>
              <a:t>（第</a:t>
            </a:r>
            <a:r>
              <a:rPr lang="en-US" altLang="ja-JP" sz="2200" b="1" dirty="0"/>
              <a:t>41</a:t>
            </a:r>
            <a:r>
              <a:rPr lang="ja-JP" altLang="en-US" sz="2200" b="1" dirty="0"/>
              <a:t>条）</a:t>
            </a:r>
          </a:p>
          <a:p>
            <a:pPr eaLnBrk="1" hangingPunct="1">
              <a:lnSpc>
                <a:spcPct val="90000"/>
              </a:lnSpc>
              <a:buFont typeface="Wingdings" panose="05000000000000000000" pitchFamily="2" charset="2"/>
              <a:buNone/>
            </a:pPr>
            <a:endParaRPr lang="ja-JP" altLang="en-US" sz="2000" b="1" dirty="0"/>
          </a:p>
          <a:p>
            <a:pPr eaLnBrk="1" hangingPunct="1">
              <a:lnSpc>
                <a:spcPct val="90000"/>
              </a:lnSpc>
              <a:buFont typeface="Wingdings" panose="05000000000000000000" pitchFamily="2" charset="2"/>
              <a:buNone/>
            </a:pPr>
            <a:r>
              <a:rPr lang="ja-JP" altLang="en-US" sz="2200" b="1" dirty="0"/>
              <a:t>　　　</a:t>
            </a:r>
            <a:r>
              <a:rPr lang="ja-JP" altLang="en-US" sz="2800" b="1" dirty="0"/>
              <a:t>⇒</a:t>
            </a:r>
            <a:r>
              <a:rPr lang="en-US" altLang="ja-JP" sz="2000" b="1" dirty="0"/>
              <a:t>2009.6.13</a:t>
            </a:r>
            <a:r>
              <a:rPr lang="ja-JP" altLang="en-US" sz="2000" b="1" dirty="0"/>
              <a:t>安保理決議</a:t>
            </a:r>
            <a:r>
              <a:rPr lang="en-US" altLang="ja-JP" sz="2000" b="1" dirty="0"/>
              <a:t>1874</a:t>
            </a:r>
            <a:r>
              <a:rPr lang="ja-JP" altLang="en-US" sz="2000" b="1" dirty="0"/>
              <a:t>号： </a:t>
            </a:r>
            <a:r>
              <a:rPr lang="ja-JP" altLang="en-US" sz="2800" b="1" dirty="0"/>
              <a:t>北朝鮮経済制裁  </a:t>
            </a:r>
          </a:p>
          <a:p>
            <a:pPr eaLnBrk="1" hangingPunct="1">
              <a:lnSpc>
                <a:spcPct val="90000"/>
              </a:lnSpc>
              <a:buFont typeface="Wingdings" panose="05000000000000000000" pitchFamily="2" charset="2"/>
              <a:buNone/>
            </a:pPr>
            <a:r>
              <a:rPr lang="ja-JP" altLang="en-US" sz="2200" b="1" dirty="0"/>
              <a:t>　　</a:t>
            </a:r>
            <a:r>
              <a:rPr lang="ja-JP" altLang="en-US" sz="2400" dirty="0"/>
              <a:t>  </a:t>
            </a:r>
            <a:r>
              <a:rPr lang="ja-JP" altLang="en-US" sz="2400" b="1" dirty="0">
                <a:solidFill>
                  <a:srgbClr val="FF0000"/>
                </a:solidFill>
              </a:rPr>
              <a:t>⇒典型的には、南アフリカのアパルトヘイトに対する決議</a:t>
            </a:r>
            <a:endParaRPr lang="ja-JP" altLang="en-US" sz="2200" dirty="0"/>
          </a:p>
        </p:txBody>
      </p:sp>
      <p:sp>
        <p:nvSpPr>
          <p:cNvPr id="154628" name="Rectangle 5"/>
          <p:cNvSpPr>
            <a:spLocks noChangeArrowheads="1"/>
          </p:cNvSpPr>
          <p:nvPr/>
        </p:nvSpPr>
        <p:spPr bwMode="auto">
          <a:xfrm>
            <a:off x="-338138" y="332422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0000"/>
              <a:buFont typeface="Wingdings" panose="05000000000000000000" pitchFamily="2" charset="2"/>
              <a:buChar char="l"/>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150000"/>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1"/>
              </a:buClr>
              <a:buSzPct val="150000"/>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5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3" name="スライド番号プレースホルダー 2">
            <a:extLst>
              <a:ext uri="{FF2B5EF4-FFF2-40B4-BE49-F238E27FC236}">
                <a16:creationId xmlns:a16="http://schemas.microsoft.com/office/drawing/2014/main" id="{D3235678-F5D4-49FC-9A47-54AAFE2FED10}"/>
              </a:ext>
            </a:extLst>
          </p:cNvPr>
          <p:cNvSpPr>
            <a:spLocks noGrp="1"/>
          </p:cNvSpPr>
          <p:nvPr>
            <p:ph type="sldNum" sz="quarter" idx="12"/>
          </p:nvPr>
        </p:nvSpPr>
        <p:spPr/>
        <p:txBody>
          <a:bodyPr/>
          <a:lstStyle/>
          <a:p>
            <a:pPr>
              <a:defRPr/>
            </a:pPr>
            <a:fld id="{A8D0E243-B8C8-4C4C-8AEF-6A4C039F75B3}" type="slidenum">
              <a:rPr lang="en-US" altLang="ja-JP" smtClean="0"/>
              <a:pPr>
                <a:defRPr/>
              </a:pPr>
              <a:t>23</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advTm="123880"/>
    </mc:Choice>
    <mc:Fallback xmlns="">
      <p:transition spd="slow" advTm="12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950" y="-115090"/>
            <a:ext cx="7956550" cy="99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コンテンツ プレースホルダー 2"/>
          <p:cNvSpPr>
            <a:spLocks noGrp="1"/>
          </p:cNvSpPr>
          <p:nvPr>
            <p:ph idx="1"/>
          </p:nvPr>
        </p:nvSpPr>
        <p:spPr>
          <a:xfrm>
            <a:off x="215898" y="879666"/>
            <a:ext cx="8712201" cy="4277526"/>
          </a:xfrm>
          <a:ln w="38100">
            <a:solidFill>
              <a:srgbClr val="00B0F0"/>
            </a:solidFill>
          </a:ln>
        </p:spPr>
        <p:txBody>
          <a:bodyPr/>
          <a:lstStyle/>
          <a:p>
            <a:pPr eaLnBrk="1" hangingPunct="1">
              <a:lnSpc>
                <a:spcPct val="90000"/>
              </a:lnSpc>
              <a:buClr>
                <a:srgbClr val="CCCC99"/>
              </a:buClr>
              <a:buNone/>
            </a:pPr>
            <a:r>
              <a:rPr lang="ja-JP" altLang="en-US" sz="3200" b="1" dirty="0">
                <a:solidFill>
                  <a:srgbClr val="000000"/>
                </a:solidFill>
              </a:rPr>
              <a:t>現在の国連による経済制裁として、</a:t>
            </a:r>
            <a:endParaRPr lang="en-US" altLang="ja-JP" sz="3200" b="1" dirty="0">
              <a:solidFill>
                <a:srgbClr val="000000"/>
              </a:solidFill>
            </a:endParaRPr>
          </a:p>
          <a:p>
            <a:pPr eaLnBrk="1" hangingPunct="1">
              <a:lnSpc>
                <a:spcPct val="90000"/>
              </a:lnSpc>
              <a:buClr>
                <a:srgbClr val="CCCC99"/>
              </a:buClr>
              <a:buNone/>
            </a:pPr>
            <a:endParaRPr lang="en-US" altLang="ja-JP" sz="2400" b="1" dirty="0">
              <a:solidFill>
                <a:srgbClr val="000000"/>
              </a:solidFill>
            </a:endParaRPr>
          </a:p>
          <a:p>
            <a:pPr eaLnBrk="1" hangingPunct="1">
              <a:lnSpc>
                <a:spcPct val="90000"/>
              </a:lnSpc>
              <a:buClr>
                <a:srgbClr val="CCCC99"/>
              </a:buClr>
              <a:buNone/>
            </a:pPr>
            <a:r>
              <a:rPr lang="en-US" altLang="ja-JP" sz="3200" b="1" dirty="0">
                <a:solidFill>
                  <a:srgbClr val="000000"/>
                </a:solidFill>
              </a:rPr>
              <a:t> </a:t>
            </a:r>
            <a:r>
              <a:rPr lang="ja-JP" altLang="en-US" sz="3200" b="1" dirty="0">
                <a:solidFill>
                  <a:srgbClr val="000000"/>
                </a:solidFill>
              </a:rPr>
              <a:t>イラク</a:t>
            </a:r>
            <a:r>
              <a:rPr lang="ja-JP" altLang="en-US" sz="2400" b="1" dirty="0">
                <a:solidFill>
                  <a:srgbClr val="000000"/>
                </a:solidFill>
              </a:rPr>
              <a:t>（</a:t>
            </a:r>
            <a:r>
              <a:rPr lang="en-US" altLang="ja-JP" sz="2400" b="1" dirty="0">
                <a:solidFill>
                  <a:srgbClr val="000000"/>
                </a:solidFill>
              </a:rPr>
              <a:t>1990</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ソマリア</a:t>
            </a:r>
            <a:r>
              <a:rPr lang="ja-JP" altLang="en-US" sz="2400" b="1" dirty="0">
                <a:solidFill>
                  <a:srgbClr val="000000"/>
                </a:solidFill>
              </a:rPr>
              <a:t>（</a:t>
            </a:r>
            <a:r>
              <a:rPr lang="en-US" altLang="ja-JP" sz="2400" b="1" dirty="0">
                <a:solidFill>
                  <a:srgbClr val="000000"/>
                </a:solidFill>
              </a:rPr>
              <a:t>1992</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タリバン･</a:t>
            </a:r>
            <a:r>
              <a:rPr lang="ja-JP" altLang="en-US" sz="2800" b="1" dirty="0">
                <a:solidFill>
                  <a:srgbClr val="000000"/>
                </a:solidFill>
              </a:rPr>
              <a:t>アル</a:t>
            </a:r>
            <a:endParaRPr lang="en-US" altLang="ja-JP" sz="2800" b="1" dirty="0">
              <a:solidFill>
                <a:srgbClr val="000000"/>
              </a:solidFill>
            </a:endParaRPr>
          </a:p>
          <a:p>
            <a:pPr eaLnBrk="1" hangingPunct="1">
              <a:lnSpc>
                <a:spcPct val="90000"/>
              </a:lnSpc>
              <a:buClr>
                <a:srgbClr val="CCCC99"/>
              </a:buClr>
              <a:buNone/>
            </a:pPr>
            <a:r>
              <a:rPr lang="en-US" altLang="ja-JP" sz="2800" b="1" dirty="0">
                <a:solidFill>
                  <a:srgbClr val="000000"/>
                </a:solidFill>
              </a:rPr>
              <a:t> </a:t>
            </a:r>
            <a:r>
              <a:rPr lang="ja-JP" altLang="en-US" sz="2800" b="1" dirty="0">
                <a:solidFill>
                  <a:srgbClr val="000000"/>
                </a:solidFill>
              </a:rPr>
              <a:t>カイダ等のテロリスト</a:t>
            </a:r>
            <a:r>
              <a:rPr lang="ja-JP" altLang="en-US" sz="2400" b="1" dirty="0">
                <a:solidFill>
                  <a:srgbClr val="000000"/>
                </a:solidFill>
              </a:rPr>
              <a:t>（</a:t>
            </a:r>
            <a:r>
              <a:rPr lang="en-US" altLang="ja-JP" sz="2400" b="1" dirty="0">
                <a:solidFill>
                  <a:srgbClr val="000000"/>
                </a:solidFill>
              </a:rPr>
              <a:t>1999</a:t>
            </a:r>
            <a:r>
              <a:rPr lang="ja-JP" altLang="en-US" sz="2400" b="1" dirty="0" err="1">
                <a:solidFill>
                  <a:srgbClr val="000000"/>
                </a:solidFill>
              </a:rPr>
              <a:t>ー</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コンゴ民主共和国</a:t>
            </a:r>
            <a:endParaRPr lang="en-US" altLang="ja-JP" sz="3200" b="1" dirty="0">
              <a:solidFill>
                <a:srgbClr val="000000"/>
              </a:solidFill>
            </a:endParaRPr>
          </a:p>
          <a:p>
            <a:pPr eaLnBrk="1" hangingPunct="1">
              <a:lnSpc>
                <a:spcPct val="90000"/>
              </a:lnSpc>
              <a:buClr>
                <a:srgbClr val="CCCC99"/>
              </a:buClr>
              <a:buNone/>
            </a:pPr>
            <a:r>
              <a:rPr lang="ja-JP" altLang="en-US" sz="3200" b="1" dirty="0">
                <a:solidFill>
                  <a:srgbClr val="000000"/>
                </a:solidFill>
              </a:rPr>
              <a:t>　</a:t>
            </a:r>
            <a:r>
              <a:rPr lang="ja-JP" altLang="en-US" sz="2800" b="1" dirty="0">
                <a:solidFill>
                  <a:srgbClr val="000000"/>
                </a:solidFill>
              </a:rPr>
              <a:t>（</a:t>
            </a:r>
            <a:r>
              <a:rPr lang="en-US" altLang="ja-JP" sz="2400" b="1" dirty="0">
                <a:solidFill>
                  <a:srgbClr val="000000"/>
                </a:solidFill>
              </a:rPr>
              <a:t>2003</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スーダン</a:t>
            </a:r>
            <a:r>
              <a:rPr lang="ja-JP" altLang="en-US" sz="2400" b="1" dirty="0">
                <a:solidFill>
                  <a:srgbClr val="000000"/>
                </a:solidFill>
              </a:rPr>
              <a:t>（</a:t>
            </a:r>
            <a:r>
              <a:rPr lang="en-US" altLang="ja-JP" sz="2400" b="1" dirty="0">
                <a:solidFill>
                  <a:srgbClr val="000000"/>
                </a:solidFill>
              </a:rPr>
              <a:t>2004</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レバノン</a:t>
            </a:r>
            <a:r>
              <a:rPr lang="ja-JP" altLang="en-US" sz="2400" b="1" dirty="0">
                <a:solidFill>
                  <a:srgbClr val="000000"/>
                </a:solidFill>
              </a:rPr>
              <a:t>（</a:t>
            </a:r>
            <a:r>
              <a:rPr lang="en-US" altLang="ja-JP" sz="2400" b="1" dirty="0">
                <a:solidFill>
                  <a:srgbClr val="000000"/>
                </a:solidFill>
              </a:rPr>
              <a:t>2006</a:t>
            </a:r>
            <a:r>
              <a:rPr lang="ja-JP" altLang="en-US" sz="2400" b="1" dirty="0">
                <a:solidFill>
                  <a:srgbClr val="000000"/>
                </a:solidFill>
              </a:rPr>
              <a:t>年－）</a:t>
            </a:r>
            <a:r>
              <a:rPr lang="ja-JP" altLang="en-US" sz="2800" b="1" dirty="0">
                <a:solidFill>
                  <a:srgbClr val="000000"/>
                </a:solidFill>
              </a:rPr>
              <a:t>、</a:t>
            </a:r>
            <a:endParaRPr lang="en-US" altLang="ja-JP" sz="2800" b="1" dirty="0">
              <a:solidFill>
                <a:srgbClr val="000000"/>
              </a:solidFill>
            </a:endParaRPr>
          </a:p>
          <a:p>
            <a:pPr eaLnBrk="1" hangingPunct="1">
              <a:lnSpc>
                <a:spcPct val="90000"/>
              </a:lnSpc>
              <a:buClr>
                <a:srgbClr val="CCCC99"/>
              </a:buClr>
              <a:buNone/>
            </a:pPr>
            <a:r>
              <a:rPr lang="en-US" altLang="ja-JP" sz="2800" b="1" dirty="0">
                <a:solidFill>
                  <a:srgbClr val="000000"/>
                </a:solidFill>
              </a:rPr>
              <a:t> </a:t>
            </a:r>
            <a:r>
              <a:rPr lang="ja-JP" altLang="en-US" sz="3200" b="1" dirty="0">
                <a:solidFill>
                  <a:srgbClr val="000000"/>
                </a:solidFill>
              </a:rPr>
              <a:t>北朝鮮</a:t>
            </a:r>
            <a:r>
              <a:rPr lang="ja-JP" altLang="en-US" sz="2400" b="1" dirty="0">
                <a:solidFill>
                  <a:srgbClr val="000000"/>
                </a:solidFill>
              </a:rPr>
              <a:t>（</a:t>
            </a:r>
            <a:r>
              <a:rPr lang="en-US" altLang="ja-JP" sz="2400" b="1" dirty="0">
                <a:solidFill>
                  <a:srgbClr val="000000"/>
                </a:solidFill>
              </a:rPr>
              <a:t>2006</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イラン</a:t>
            </a:r>
            <a:r>
              <a:rPr lang="ja-JP" altLang="en-US" sz="2400" b="1" dirty="0">
                <a:solidFill>
                  <a:srgbClr val="000000"/>
                </a:solidFill>
              </a:rPr>
              <a:t>（</a:t>
            </a:r>
            <a:r>
              <a:rPr lang="en-US" altLang="ja-JP" sz="2400" b="1" dirty="0">
                <a:solidFill>
                  <a:srgbClr val="000000"/>
                </a:solidFill>
              </a:rPr>
              <a:t>2006</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リビア</a:t>
            </a:r>
            <a:r>
              <a:rPr lang="ja-JP" altLang="en-US" sz="2400" b="1" dirty="0">
                <a:solidFill>
                  <a:srgbClr val="000000"/>
                </a:solidFill>
              </a:rPr>
              <a:t>（</a:t>
            </a:r>
            <a:r>
              <a:rPr lang="en-US" altLang="ja-JP" sz="2400" b="1" dirty="0">
                <a:solidFill>
                  <a:srgbClr val="000000"/>
                </a:solidFill>
              </a:rPr>
              <a:t>2011</a:t>
            </a:r>
            <a:r>
              <a:rPr lang="ja-JP" altLang="en-US" sz="2400" b="1" dirty="0">
                <a:solidFill>
                  <a:srgbClr val="000000"/>
                </a:solidFill>
              </a:rPr>
              <a:t>－）</a:t>
            </a:r>
            <a:r>
              <a:rPr lang="ja-JP" altLang="en-US" sz="2800" b="1" dirty="0">
                <a:solidFill>
                  <a:srgbClr val="000000"/>
                </a:solidFill>
              </a:rPr>
              <a:t>、</a:t>
            </a:r>
            <a:endParaRPr lang="en-US" altLang="ja-JP" sz="2800" b="1" dirty="0">
              <a:solidFill>
                <a:srgbClr val="000000"/>
              </a:solidFill>
            </a:endParaRPr>
          </a:p>
          <a:p>
            <a:pPr eaLnBrk="1" hangingPunct="1">
              <a:lnSpc>
                <a:spcPct val="90000"/>
              </a:lnSpc>
              <a:buClr>
                <a:srgbClr val="CCCC99"/>
              </a:buClr>
              <a:buNone/>
            </a:pPr>
            <a:r>
              <a:rPr lang="en-US" altLang="ja-JP" sz="2800" b="1" dirty="0">
                <a:solidFill>
                  <a:srgbClr val="000000"/>
                </a:solidFill>
              </a:rPr>
              <a:t> </a:t>
            </a:r>
            <a:r>
              <a:rPr lang="ja-JP" altLang="en-US" sz="3200" b="1" dirty="0">
                <a:solidFill>
                  <a:srgbClr val="000000"/>
                </a:solidFill>
              </a:rPr>
              <a:t>ギニアビサウ</a:t>
            </a:r>
            <a:r>
              <a:rPr lang="ja-JP" altLang="en-US" sz="2400" b="1" dirty="0">
                <a:solidFill>
                  <a:srgbClr val="000000"/>
                </a:solidFill>
              </a:rPr>
              <a:t>（</a:t>
            </a:r>
            <a:r>
              <a:rPr lang="en-US" altLang="ja-JP" sz="2400" b="1" dirty="0">
                <a:solidFill>
                  <a:srgbClr val="000000"/>
                </a:solidFill>
              </a:rPr>
              <a:t>2012</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中央アフリカ</a:t>
            </a:r>
            <a:r>
              <a:rPr lang="ja-JP" altLang="en-US" sz="2400" b="1" dirty="0">
                <a:solidFill>
                  <a:srgbClr val="000000"/>
                </a:solidFill>
              </a:rPr>
              <a:t>（</a:t>
            </a:r>
            <a:r>
              <a:rPr lang="en-US" altLang="ja-JP" sz="2400" b="1" dirty="0">
                <a:solidFill>
                  <a:srgbClr val="000000"/>
                </a:solidFill>
              </a:rPr>
              <a:t>2014</a:t>
            </a:r>
            <a:r>
              <a:rPr lang="ja-JP" altLang="en-US" sz="2400" b="1" dirty="0">
                <a:solidFill>
                  <a:srgbClr val="000000"/>
                </a:solidFill>
              </a:rPr>
              <a:t>－）</a:t>
            </a:r>
            <a:r>
              <a:rPr lang="ja-JP" altLang="en-US" sz="2800" b="1" dirty="0">
                <a:solidFill>
                  <a:srgbClr val="000000"/>
                </a:solidFill>
              </a:rPr>
              <a:t>、</a:t>
            </a:r>
            <a:endParaRPr lang="en-US" altLang="ja-JP" sz="2800" b="1" dirty="0">
              <a:solidFill>
                <a:srgbClr val="000000"/>
              </a:solidFill>
            </a:endParaRPr>
          </a:p>
          <a:p>
            <a:pPr eaLnBrk="1" hangingPunct="1">
              <a:lnSpc>
                <a:spcPct val="90000"/>
              </a:lnSpc>
              <a:buClr>
                <a:srgbClr val="CCCC99"/>
              </a:buClr>
              <a:buNone/>
            </a:pPr>
            <a:r>
              <a:rPr lang="en-US" altLang="ja-JP" sz="2800" b="1" dirty="0">
                <a:solidFill>
                  <a:srgbClr val="000000"/>
                </a:solidFill>
              </a:rPr>
              <a:t> </a:t>
            </a:r>
            <a:r>
              <a:rPr lang="ja-JP" altLang="en-US" sz="3200" b="1" dirty="0">
                <a:solidFill>
                  <a:srgbClr val="000000"/>
                </a:solidFill>
              </a:rPr>
              <a:t>イエメン</a:t>
            </a:r>
            <a:r>
              <a:rPr lang="ja-JP" altLang="en-US" sz="2400" b="1" dirty="0">
                <a:solidFill>
                  <a:srgbClr val="000000"/>
                </a:solidFill>
              </a:rPr>
              <a:t>（</a:t>
            </a:r>
            <a:r>
              <a:rPr lang="en-US" altLang="ja-JP" sz="2400" b="1" dirty="0">
                <a:solidFill>
                  <a:srgbClr val="000000"/>
                </a:solidFill>
              </a:rPr>
              <a:t>2014</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南スーダン</a:t>
            </a:r>
            <a:r>
              <a:rPr lang="ja-JP" altLang="en-US" sz="2400" b="1" dirty="0">
                <a:solidFill>
                  <a:srgbClr val="000000"/>
                </a:solidFill>
              </a:rPr>
              <a:t>（</a:t>
            </a:r>
            <a:r>
              <a:rPr lang="en-US" altLang="ja-JP" sz="2400" b="1" dirty="0">
                <a:solidFill>
                  <a:srgbClr val="000000"/>
                </a:solidFill>
              </a:rPr>
              <a:t>2015</a:t>
            </a:r>
            <a:r>
              <a:rPr lang="ja-JP" altLang="en-US" sz="2400" b="1" dirty="0">
                <a:solidFill>
                  <a:srgbClr val="000000"/>
                </a:solidFill>
              </a:rPr>
              <a:t>－）</a:t>
            </a:r>
            <a:r>
              <a:rPr lang="ja-JP" altLang="en-US" sz="2800" b="1" dirty="0">
                <a:solidFill>
                  <a:srgbClr val="000000"/>
                </a:solidFill>
              </a:rPr>
              <a:t>、</a:t>
            </a:r>
            <a:r>
              <a:rPr lang="ja-JP" altLang="en-US" sz="3200" b="1" dirty="0">
                <a:solidFill>
                  <a:srgbClr val="000000"/>
                </a:solidFill>
              </a:rPr>
              <a:t>マリ</a:t>
            </a:r>
            <a:r>
              <a:rPr lang="ja-JP" altLang="en-US" sz="2400" b="1" dirty="0">
                <a:solidFill>
                  <a:srgbClr val="000000"/>
                </a:solidFill>
              </a:rPr>
              <a:t>（</a:t>
            </a:r>
            <a:r>
              <a:rPr lang="en-US" altLang="ja-JP" sz="2400" b="1" dirty="0">
                <a:solidFill>
                  <a:srgbClr val="000000"/>
                </a:solidFill>
              </a:rPr>
              <a:t>2020</a:t>
            </a:r>
            <a:r>
              <a:rPr lang="ja-JP" altLang="en-US" sz="2400" b="1" dirty="0">
                <a:solidFill>
                  <a:srgbClr val="000000"/>
                </a:solidFill>
              </a:rPr>
              <a:t>－）</a:t>
            </a:r>
          </a:p>
          <a:p>
            <a:pPr eaLnBrk="1" hangingPunct="1">
              <a:lnSpc>
                <a:spcPct val="90000"/>
              </a:lnSpc>
              <a:buClr>
                <a:srgbClr val="CCCC99"/>
              </a:buClr>
              <a:buFont typeface="Wingdings" panose="05000000000000000000" pitchFamily="2" charset="2"/>
              <a:buNone/>
            </a:pPr>
            <a:endParaRPr lang="en-US" altLang="ja-JP" sz="3200" b="1" dirty="0">
              <a:solidFill>
                <a:srgbClr val="000000"/>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6" name="正方形/長方形 5">
            <a:extLst>
              <a:ext uri="{FF2B5EF4-FFF2-40B4-BE49-F238E27FC236}">
                <a16:creationId xmlns:a16="http://schemas.microsoft.com/office/drawing/2014/main" id="{82CBA201-94D6-48B1-A398-9EA4F8A6C686}"/>
              </a:ext>
            </a:extLst>
          </p:cNvPr>
          <p:cNvSpPr/>
          <p:nvPr/>
        </p:nvSpPr>
        <p:spPr>
          <a:xfrm>
            <a:off x="229118" y="5489492"/>
            <a:ext cx="8222214" cy="1237262"/>
          </a:xfrm>
          <a:prstGeom prst="rect">
            <a:avLst/>
          </a:prstGeom>
          <a:ln w="25400">
            <a:solidFill>
              <a:srgbClr val="00B0F0"/>
            </a:solidFill>
          </a:ln>
        </p:spPr>
        <p:txBody>
          <a:bodyPr wrap="square">
            <a:spAutoFit/>
          </a:bodyPr>
          <a:lstStyle/>
          <a:p>
            <a:pPr marL="342900" lvl="0" indent="-342900">
              <a:lnSpc>
                <a:spcPct val="90000"/>
              </a:lnSpc>
              <a:spcBef>
                <a:spcPct val="20000"/>
              </a:spcBef>
              <a:buClr>
                <a:srgbClr val="CCCC99"/>
              </a:buClr>
              <a:buSzPct val="70000"/>
            </a:pPr>
            <a:r>
              <a:rPr lang="ja-JP" altLang="en-US" sz="2400" b="1" kern="0" dirty="0">
                <a:solidFill>
                  <a:srgbClr val="000000"/>
                </a:solidFill>
                <a:latin typeface="Arial"/>
                <a:ea typeface="ＭＳ Ｐゴシック"/>
              </a:rPr>
              <a:t>「第</a:t>
            </a:r>
            <a:r>
              <a:rPr lang="en-US" altLang="ja-JP" sz="2400" b="1" kern="0" dirty="0">
                <a:solidFill>
                  <a:srgbClr val="000000"/>
                </a:solidFill>
                <a:latin typeface="Arial"/>
                <a:ea typeface="ＭＳ Ｐゴシック"/>
              </a:rPr>
              <a:t>41</a:t>
            </a:r>
            <a:r>
              <a:rPr lang="ja-JP" altLang="en-US" sz="2400" b="1" kern="0" dirty="0">
                <a:solidFill>
                  <a:srgbClr val="000000"/>
                </a:solidFill>
                <a:latin typeface="Arial"/>
                <a:ea typeface="ＭＳ Ｐゴシック"/>
              </a:rPr>
              <a:t>条に定める措置では不充分であろうと認め、または不充</a:t>
            </a:r>
            <a:endParaRPr lang="en-US" altLang="ja-JP" sz="2400" b="1" kern="0" dirty="0">
              <a:solidFill>
                <a:srgbClr val="000000"/>
              </a:solidFill>
              <a:latin typeface="Arial"/>
              <a:ea typeface="ＭＳ Ｐゴシック"/>
            </a:endParaRPr>
          </a:p>
          <a:p>
            <a:pPr marL="342900" lvl="0" indent="-342900">
              <a:lnSpc>
                <a:spcPct val="90000"/>
              </a:lnSpc>
              <a:spcBef>
                <a:spcPct val="20000"/>
              </a:spcBef>
              <a:buClr>
                <a:srgbClr val="CCCC99"/>
              </a:buClr>
              <a:buSzPct val="70000"/>
            </a:pPr>
            <a:r>
              <a:rPr lang="ja-JP" altLang="en-US" sz="2400" b="1" kern="0" dirty="0">
                <a:solidFill>
                  <a:srgbClr val="000000"/>
                </a:solidFill>
                <a:latin typeface="Arial"/>
                <a:ea typeface="ＭＳ Ｐゴシック"/>
              </a:rPr>
              <a:t>  分なことが判明したと認めるとき」 に </a:t>
            </a:r>
            <a:r>
              <a:rPr lang="ja-JP" altLang="en-US" sz="2400" b="1" kern="0" dirty="0">
                <a:solidFill>
                  <a:srgbClr val="FF0000"/>
                </a:solidFill>
                <a:latin typeface="Arial"/>
                <a:ea typeface="ＭＳ Ｐゴシック"/>
              </a:rPr>
              <a:t>軍事的強制措置</a:t>
            </a:r>
            <a:r>
              <a:rPr lang="ja-JP" altLang="en-US" sz="2400" b="1" kern="0" dirty="0">
                <a:solidFill>
                  <a:srgbClr val="000000"/>
                </a:solidFill>
                <a:latin typeface="Arial"/>
                <a:ea typeface="ＭＳ Ｐゴシック"/>
              </a:rPr>
              <a:t>がと</a:t>
            </a:r>
            <a:r>
              <a:rPr lang="ja-JP" altLang="en-US" sz="2400" b="1" kern="0" dirty="0" err="1">
                <a:solidFill>
                  <a:srgbClr val="000000"/>
                </a:solidFill>
                <a:latin typeface="Arial"/>
                <a:ea typeface="ＭＳ Ｐゴシック"/>
              </a:rPr>
              <a:t>ら</a:t>
            </a:r>
            <a:endParaRPr lang="en-US" altLang="ja-JP" sz="2400" b="1" kern="0" dirty="0">
              <a:solidFill>
                <a:srgbClr val="000000"/>
              </a:solidFill>
              <a:latin typeface="Arial"/>
              <a:ea typeface="ＭＳ Ｐゴシック"/>
            </a:endParaRPr>
          </a:p>
          <a:p>
            <a:pPr marL="342900" lvl="0" indent="-342900">
              <a:lnSpc>
                <a:spcPct val="90000"/>
              </a:lnSpc>
              <a:spcBef>
                <a:spcPct val="20000"/>
              </a:spcBef>
              <a:buClr>
                <a:srgbClr val="CCCC99"/>
              </a:buClr>
              <a:buSzPct val="70000"/>
            </a:pPr>
            <a:r>
              <a:rPr lang="en-US" altLang="ja-JP" sz="2400" b="1" kern="0" dirty="0">
                <a:solidFill>
                  <a:srgbClr val="000000"/>
                </a:solidFill>
                <a:latin typeface="Arial"/>
                <a:ea typeface="ＭＳ Ｐゴシック"/>
              </a:rPr>
              <a:t>  </a:t>
            </a:r>
            <a:r>
              <a:rPr lang="ja-JP" altLang="en-US" sz="2400" b="1" kern="0" dirty="0" err="1">
                <a:solidFill>
                  <a:srgbClr val="000000"/>
                </a:solidFill>
                <a:latin typeface="Arial"/>
                <a:ea typeface="ＭＳ Ｐゴシック"/>
              </a:rPr>
              <a:t>れる</a:t>
            </a:r>
            <a:r>
              <a:rPr lang="ja-JP" altLang="en-US" sz="2400" b="1" kern="0" dirty="0">
                <a:solidFill>
                  <a:srgbClr val="000000"/>
                </a:solidFill>
                <a:latin typeface="Arial"/>
                <a:ea typeface="ＭＳ Ｐゴシック"/>
              </a:rPr>
              <a:t>構造である。</a:t>
            </a:r>
            <a:endParaRPr lang="ja-JP" altLang="en-US" sz="2400" kern="0" dirty="0">
              <a:solidFill>
                <a:srgbClr val="000000"/>
              </a:solidFill>
              <a:latin typeface="Arial"/>
              <a:ea typeface="ＭＳ Ｐゴシック"/>
            </a:endParaRPr>
          </a:p>
        </p:txBody>
      </p:sp>
      <p:sp>
        <p:nvSpPr>
          <p:cNvPr id="3" name="スライド番号プレースホルダー 2">
            <a:extLst>
              <a:ext uri="{FF2B5EF4-FFF2-40B4-BE49-F238E27FC236}">
                <a16:creationId xmlns:a16="http://schemas.microsoft.com/office/drawing/2014/main" id="{17555044-DBE9-46CF-8615-E90F15981050}"/>
              </a:ext>
            </a:extLst>
          </p:cNvPr>
          <p:cNvSpPr>
            <a:spLocks noGrp="1"/>
          </p:cNvSpPr>
          <p:nvPr>
            <p:ph type="sldNum" sz="quarter" idx="12"/>
          </p:nvPr>
        </p:nvSpPr>
        <p:spPr/>
        <p:txBody>
          <a:bodyPr/>
          <a:lstStyle/>
          <a:p>
            <a:pPr>
              <a:defRPr/>
            </a:pPr>
            <a:fld id="{8F5EFBCA-6603-4541-8FE2-1BA7284F7036}" type="slidenum">
              <a:rPr lang="en-US" altLang="ja-JP" smtClean="0"/>
              <a:pPr>
                <a:defRPr/>
              </a:pPr>
              <a:t>24</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advTm="113179"/>
    </mc:Choice>
    <mc:Fallback xmlns="">
      <p:transition spd="slow" advTm="11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4B2D3B-FE26-4AFE-9E99-0810AD8D38A0}"/>
              </a:ext>
            </a:extLst>
          </p:cNvPr>
          <p:cNvSpPr>
            <a:spLocks noGrp="1"/>
          </p:cNvSpPr>
          <p:nvPr>
            <p:ph type="title"/>
          </p:nvPr>
        </p:nvSpPr>
        <p:spPr>
          <a:xfrm>
            <a:off x="1934689" y="248436"/>
            <a:ext cx="4608512" cy="786482"/>
          </a:xfrm>
        </p:spPr>
        <p:txBody>
          <a:bodyPr/>
          <a:lstStyle/>
          <a:p>
            <a:r>
              <a:rPr kumimoji="1" lang="ja-JP" altLang="en-US" sz="3600" dirty="0"/>
              <a:t>スマート</a:t>
            </a:r>
            <a:r>
              <a:rPr lang="ja-JP" altLang="en-US" sz="3600" dirty="0"/>
              <a:t>・</a:t>
            </a:r>
            <a:r>
              <a:rPr kumimoji="1" lang="ja-JP" altLang="en-US" sz="3600" dirty="0"/>
              <a:t>サンクション</a:t>
            </a:r>
          </a:p>
        </p:txBody>
      </p:sp>
      <p:sp>
        <p:nvSpPr>
          <p:cNvPr id="3" name="コンテンツ プレースホルダー 2">
            <a:extLst>
              <a:ext uri="{FF2B5EF4-FFF2-40B4-BE49-F238E27FC236}">
                <a16:creationId xmlns:a16="http://schemas.microsoft.com/office/drawing/2014/main" id="{7F945195-FA0C-432F-A0F7-B54167228A7A}"/>
              </a:ext>
            </a:extLst>
          </p:cNvPr>
          <p:cNvSpPr>
            <a:spLocks noGrp="1"/>
          </p:cNvSpPr>
          <p:nvPr>
            <p:ph idx="1"/>
          </p:nvPr>
        </p:nvSpPr>
        <p:spPr>
          <a:xfrm>
            <a:off x="323528" y="1340768"/>
            <a:ext cx="8082626" cy="3629400"/>
          </a:xfrm>
          <a:ln w="31750">
            <a:solidFill>
              <a:srgbClr val="00B0F0"/>
            </a:solidFill>
          </a:ln>
        </p:spPr>
        <p:txBody>
          <a:bodyPr/>
          <a:lstStyle/>
          <a:p>
            <a:pPr marL="0" indent="0">
              <a:buNone/>
            </a:pPr>
            <a:r>
              <a:rPr lang="ja-JP" altLang="en-US" dirty="0"/>
              <a:t>国家に対する包括的な経済制裁は、</a:t>
            </a:r>
            <a:r>
              <a:rPr lang="ja-JP" altLang="en-US" dirty="0">
                <a:solidFill>
                  <a:srgbClr val="FF0000"/>
                </a:solidFill>
                <a:latin typeface="HGS創英角ｺﾞｼｯｸUB" panose="020B0900000000000000" pitchFamily="50" charset="-128"/>
                <a:ea typeface="HGS創英角ｺﾞｼｯｸUB" panose="020B0900000000000000" pitchFamily="50" charset="-128"/>
              </a:rPr>
              <a:t>社会の一般</a:t>
            </a:r>
            <a:endParaRPr lang="en-US" altLang="ja-JP" dirty="0">
              <a:solidFill>
                <a:srgbClr val="FF0000"/>
              </a:solidFill>
              <a:latin typeface="HGS創英角ｺﾞｼｯｸUB" panose="020B0900000000000000" pitchFamily="50" charset="-128"/>
              <a:ea typeface="HGS創英角ｺﾞｼｯｸUB" panose="020B0900000000000000" pitchFamily="50" charset="-128"/>
            </a:endParaRPr>
          </a:p>
          <a:p>
            <a:pPr marL="0" indent="0">
              <a:buNone/>
            </a:pPr>
            <a:r>
              <a:rPr lang="ja-JP" altLang="en-US" dirty="0">
                <a:solidFill>
                  <a:srgbClr val="FF0000"/>
                </a:solidFill>
                <a:latin typeface="HGS創英角ｺﾞｼｯｸUB" panose="020B0900000000000000" pitchFamily="50" charset="-128"/>
                <a:ea typeface="HGS創英角ｺﾞｼｯｸUB" panose="020B0900000000000000" pitchFamily="50" charset="-128"/>
              </a:rPr>
              <a:t>市民、ことに弱者に対して</a:t>
            </a:r>
            <a:r>
              <a:rPr lang="ja-JP" altLang="en-US" dirty="0"/>
              <a:t>より大きな悪影響を</a:t>
            </a:r>
            <a:endParaRPr lang="en-US" altLang="ja-JP" dirty="0"/>
          </a:p>
          <a:p>
            <a:pPr marL="0" indent="0">
              <a:buNone/>
            </a:pPr>
            <a:r>
              <a:rPr lang="ja-JP" altLang="en-US" dirty="0"/>
              <a:t>及ぼすことがあるから、</a:t>
            </a:r>
            <a:r>
              <a:rPr lang="en-US" altLang="ja-JP" b="1" dirty="0">
                <a:solidFill>
                  <a:srgbClr val="333399"/>
                </a:solidFill>
              </a:rPr>
              <a:t>2003</a:t>
            </a:r>
            <a:r>
              <a:rPr lang="ja-JP" altLang="en-US" b="1" dirty="0">
                <a:solidFill>
                  <a:srgbClr val="333399"/>
                </a:solidFill>
              </a:rPr>
              <a:t>年以降は、国連の</a:t>
            </a:r>
            <a:r>
              <a:rPr lang="ja-JP" altLang="en-US" b="1" dirty="0" err="1">
                <a:solidFill>
                  <a:srgbClr val="333399"/>
                </a:solidFill>
              </a:rPr>
              <a:t>す</a:t>
            </a:r>
            <a:endParaRPr lang="en-US" altLang="ja-JP" b="1" dirty="0">
              <a:solidFill>
                <a:srgbClr val="333399"/>
              </a:solidFill>
            </a:endParaRPr>
          </a:p>
          <a:p>
            <a:pPr marL="0" indent="0">
              <a:buNone/>
            </a:pPr>
            <a:r>
              <a:rPr lang="ja-JP" altLang="en-US" b="1" dirty="0" err="1">
                <a:solidFill>
                  <a:srgbClr val="333399"/>
                </a:solidFill>
              </a:rPr>
              <a:t>べての</a:t>
            </a:r>
            <a:r>
              <a:rPr lang="ja-JP" altLang="en-US" b="1" dirty="0">
                <a:solidFill>
                  <a:srgbClr val="333399"/>
                </a:solidFill>
              </a:rPr>
              <a:t>経済制裁は、特定の対象、特に指定され</a:t>
            </a:r>
            <a:endParaRPr lang="en-US" altLang="ja-JP" b="1" dirty="0">
              <a:solidFill>
                <a:srgbClr val="333399"/>
              </a:solidFill>
            </a:endParaRPr>
          </a:p>
          <a:p>
            <a:pPr marL="0" indent="0">
              <a:buNone/>
            </a:pPr>
            <a:r>
              <a:rPr lang="ja-JP" altLang="en-US" b="1" dirty="0">
                <a:solidFill>
                  <a:srgbClr val="333399"/>
                </a:solidFill>
              </a:rPr>
              <a:t>た個人や事業体を目標として</a:t>
            </a:r>
            <a:r>
              <a:rPr lang="ja-JP" altLang="en-US" dirty="0"/>
              <a:t>、特定</a:t>
            </a:r>
            <a:endParaRPr lang="en-US" altLang="ja-JP" dirty="0"/>
          </a:p>
          <a:p>
            <a:pPr marL="0" indent="0">
              <a:buNone/>
            </a:pPr>
            <a:r>
              <a:rPr lang="ja-JP" altLang="en-US" dirty="0"/>
              <a:t>の物品に限定して適用されている。</a:t>
            </a:r>
            <a:endParaRPr kumimoji="1" lang="ja-JP" altLang="en-US" dirty="0"/>
          </a:p>
        </p:txBody>
      </p:sp>
      <p:pic>
        <p:nvPicPr>
          <p:cNvPr id="8" name="図 7">
            <a:extLst>
              <a:ext uri="{FF2B5EF4-FFF2-40B4-BE49-F238E27FC236}">
                <a16:creationId xmlns:a16="http://schemas.microsoft.com/office/drawing/2014/main" id="{8B016E1C-9EA0-4BED-BA7D-3C3B1DEEDB8F}"/>
              </a:ext>
            </a:extLst>
          </p:cNvPr>
          <p:cNvPicPr>
            <a:picLocks noChangeAspect="1"/>
          </p:cNvPicPr>
          <p:nvPr/>
        </p:nvPicPr>
        <p:blipFill>
          <a:blip r:embed="rId3"/>
          <a:stretch>
            <a:fillRect/>
          </a:stretch>
        </p:blipFill>
        <p:spPr>
          <a:xfrm>
            <a:off x="6495038" y="3721964"/>
            <a:ext cx="2380964" cy="3394140"/>
          </a:xfrm>
          <a:prstGeom prst="rect">
            <a:avLst/>
          </a:prstGeom>
        </p:spPr>
      </p:pic>
      <p:sp>
        <p:nvSpPr>
          <p:cNvPr id="9" name="テキスト ボックス 8">
            <a:extLst>
              <a:ext uri="{FF2B5EF4-FFF2-40B4-BE49-F238E27FC236}">
                <a16:creationId xmlns:a16="http://schemas.microsoft.com/office/drawing/2014/main" id="{BDBCC7A8-4E6E-4AD7-B05A-75B067F70A23}"/>
              </a:ext>
            </a:extLst>
          </p:cNvPr>
          <p:cNvSpPr txBox="1"/>
          <p:nvPr/>
        </p:nvSpPr>
        <p:spPr>
          <a:xfrm>
            <a:off x="683568" y="5380672"/>
            <a:ext cx="5811470" cy="1200329"/>
          </a:xfrm>
          <a:prstGeom prst="rect">
            <a:avLst/>
          </a:prstGeom>
          <a:noFill/>
        </p:spPr>
        <p:txBody>
          <a:bodyPr wrap="square" rtlCol="0">
            <a:spAutoFit/>
          </a:bodyPr>
          <a:lstStyle/>
          <a:p>
            <a:r>
              <a:rPr lang="ja-JP" altLang="en-US" b="1" dirty="0"/>
              <a:t>参考文献 </a:t>
            </a:r>
            <a:r>
              <a:rPr lang="en-US" altLang="ja-JP" b="1" dirty="0"/>
              <a:t>: </a:t>
            </a:r>
            <a:r>
              <a:rPr lang="ja-JP" altLang="en-US" b="1" dirty="0"/>
              <a:t>■本多美樹</a:t>
            </a:r>
            <a:r>
              <a:rPr lang="en-US" altLang="ja-JP" b="1" dirty="0"/>
              <a:t>『</a:t>
            </a:r>
            <a:r>
              <a:rPr lang="ja-JP" altLang="en-US" b="1" dirty="0"/>
              <a:t>国連による経済制裁と人道上の　</a:t>
            </a:r>
            <a:endParaRPr lang="en-US" altLang="ja-JP" b="1" dirty="0"/>
          </a:p>
          <a:p>
            <a:r>
              <a:rPr lang="ja-JP" altLang="en-US" b="1" dirty="0"/>
              <a:t>　諸問題 「</a:t>
            </a:r>
            <a:r>
              <a:rPr lang="ja-JP" altLang="en-US" b="1" u="sng" dirty="0"/>
              <a:t>スマート・サンクション」の模索</a:t>
            </a:r>
            <a:r>
              <a:rPr lang="en-US" altLang="ja-JP" b="1" u="sng" dirty="0"/>
              <a:t>』</a:t>
            </a:r>
            <a:r>
              <a:rPr lang="ja-JP" altLang="en-US" b="1" dirty="0"/>
              <a:t>国際書院、</a:t>
            </a:r>
            <a:r>
              <a:rPr lang="en-US" altLang="ja-JP" b="1" dirty="0"/>
              <a:t>2013</a:t>
            </a:r>
            <a:r>
              <a:rPr lang="ja-JP" altLang="en-US" b="1" dirty="0"/>
              <a:t>　</a:t>
            </a:r>
            <a:endParaRPr lang="en-US" altLang="ja-JP" b="1" dirty="0"/>
          </a:p>
          <a:p>
            <a:r>
              <a:rPr lang="ja-JP" altLang="en-US" b="1" dirty="0"/>
              <a:t>　年、■</a:t>
            </a:r>
            <a:r>
              <a:rPr lang="zh-TW" altLang="en-US" b="1" dirty="0"/>
              <a:t>吉村 祥子</a:t>
            </a:r>
            <a:r>
              <a:rPr lang="en-US" altLang="zh-TW" b="1" dirty="0"/>
              <a:t>【</a:t>
            </a:r>
            <a:r>
              <a:rPr lang="zh-TW" altLang="en-US" b="1" dirty="0"/>
              <a:t>編著</a:t>
            </a:r>
            <a:r>
              <a:rPr lang="en-US" altLang="zh-TW" b="1" dirty="0"/>
              <a:t>】</a:t>
            </a:r>
            <a:r>
              <a:rPr lang="en-US" altLang="ja-JP" b="1" dirty="0"/>
              <a:t>『</a:t>
            </a:r>
            <a:r>
              <a:rPr lang="ja-JP" altLang="en-US" b="1" dirty="0"/>
              <a:t>国連の金融制裁</a:t>
            </a:r>
            <a:r>
              <a:rPr lang="en-US" altLang="ja-JP" b="1" dirty="0"/>
              <a:t>―</a:t>
            </a:r>
            <a:r>
              <a:rPr lang="ja-JP" altLang="en-US" b="1" dirty="0"/>
              <a:t>法と実務</a:t>
            </a:r>
            <a:r>
              <a:rPr lang="en-US" altLang="ja-JP" b="1" dirty="0"/>
              <a:t>』</a:t>
            </a:r>
          </a:p>
          <a:p>
            <a:r>
              <a:rPr lang="ja-JP" altLang="en-US" b="1" dirty="0"/>
              <a:t>　東信堂、</a:t>
            </a:r>
            <a:r>
              <a:rPr lang="en-US" altLang="ja-JP" b="1" dirty="0"/>
              <a:t>2018</a:t>
            </a:r>
            <a:r>
              <a:rPr lang="ja-JP" altLang="en-US" b="1" dirty="0"/>
              <a:t>年、など。</a:t>
            </a:r>
            <a:endParaRPr kumimoji="1" lang="ja-JP" altLang="en-US" dirty="0"/>
          </a:p>
        </p:txBody>
      </p:sp>
      <p:sp>
        <p:nvSpPr>
          <p:cNvPr id="4" name="スライド番号プレースホルダー 3">
            <a:extLst>
              <a:ext uri="{FF2B5EF4-FFF2-40B4-BE49-F238E27FC236}">
                <a16:creationId xmlns:a16="http://schemas.microsoft.com/office/drawing/2014/main" id="{72E7AED3-546D-43F4-882B-553BE5CF10D3}"/>
              </a:ext>
            </a:extLst>
          </p:cNvPr>
          <p:cNvSpPr>
            <a:spLocks noGrp="1"/>
          </p:cNvSpPr>
          <p:nvPr>
            <p:ph type="sldNum" sz="quarter" idx="12"/>
          </p:nvPr>
        </p:nvSpPr>
        <p:spPr/>
        <p:txBody>
          <a:bodyPr/>
          <a:lstStyle/>
          <a:p>
            <a:pPr>
              <a:defRPr/>
            </a:pPr>
            <a:fld id="{8F5EFBCA-6603-4541-8FE2-1BA7284F7036}" type="slidenum">
              <a:rPr lang="en-US" altLang="ja-JP" smtClean="0"/>
              <a:pPr>
                <a:defRPr/>
              </a:pPr>
              <a:t>25</a:t>
            </a:fld>
            <a:endParaRPr lang="en-US" altLang="ja-JP"/>
          </a:p>
        </p:txBody>
      </p:sp>
    </p:spTree>
    <p:extLst>
      <p:ext uri="{BB962C8B-B14F-4D97-AF65-F5344CB8AC3E}">
        <p14:creationId xmlns:p14="http://schemas.microsoft.com/office/powerpoint/2010/main" val="1056612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4B2D3B-FE26-4AFE-9E99-0810AD8D38A0}"/>
              </a:ext>
            </a:extLst>
          </p:cNvPr>
          <p:cNvSpPr>
            <a:spLocks noGrp="1"/>
          </p:cNvSpPr>
          <p:nvPr>
            <p:ph type="title"/>
          </p:nvPr>
        </p:nvSpPr>
        <p:spPr>
          <a:xfrm>
            <a:off x="251520" y="122237"/>
            <a:ext cx="8640960" cy="1520715"/>
          </a:xfrm>
        </p:spPr>
        <p:txBody>
          <a:bodyPr/>
          <a:lstStyle/>
          <a:p>
            <a:r>
              <a:rPr lang="ja-JP" altLang="en-US" sz="3600" dirty="0"/>
              <a:t>        </a:t>
            </a:r>
            <a:r>
              <a:rPr lang="ja-JP" altLang="en-US" sz="3600" dirty="0">
                <a:solidFill>
                  <a:srgbClr val="FF0000"/>
                </a:solidFill>
              </a:rPr>
              <a:t>日本が実施している経済制裁</a:t>
            </a:r>
            <a:br>
              <a:rPr lang="en-US" altLang="ja-JP" sz="3600" dirty="0"/>
            </a:br>
            <a:r>
              <a:rPr lang="ja-JP" altLang="en-US" sz="3600" dirty="0"/>
              <a:t>　</a:t>
            </a:r>
            <a:r>
              <a:rPr lang="ja-JP" altLang="en-US" sz="2800" dirty="0">
                <a:solidFill>
                  <a:schemeClr val="tx1"/>
                </a:solidFill>
              </a:rPr>
              <a:t>財務省・実施中の資産凍結等の措置</a:t>
            </a:r>
            <a:r>
              <a:rPr lang="ja-JP" altLang="en-US" sz="2000" dirty="0">
                <a:solidFill>
                  <a:schemeClr val="tx1"/>
                </a:solidFill>
              </a:rPr>
              <a:t>（令和</a:t>
            </a:r>
            <a:r>
              <a:rPr lang="en-US" altLang="ja-JP" sz="2000" dirty="0">
                <a:solidFill>
                  <a:schemeClr val="tx1"/>
                </a:solidFill>
              </a:rPr>
              <a:t>4</a:t>
            </a:r>
            <a:r>
              <a:rPr lang="ja-JP" altLang="en-US" sz="2000" dirty="0">
                <a:solidFill>
                  <a:schemeClr val="tx1"/>
                </a:solidFill>
              </a:rPr>
              <a:t>年</a:t>
            </a:r>
            <a:r>
              <a:rPr lang="en-US" altLang="ja-JP" sz="2000" dirty="0">
                <a:solidFill>
                  <a:schemeClr val="tx1"/>
                </a:solidFill>
              </a:rPr>
              <a:t>5</a:t>
            </a:r>
            <a:r>
              <a:rPr lang="ja-JP" altLang="en-US" sz="2000" dirty="0">
                <a:solidFill>
                  <a:schemeClr val="tx1"/>
                </a:solidFill>
              </a:rPr>
              <a:t>月</a:t>
            </a:r>
            <a:r>
              <a:rPr lang="en-US" altLang="ja-JP" sz="2000" dirty="0">
                <a:solidFill>
                  <a:schemeClr val="tx1"/>
                </a:solidFill>
              </a:rPr>
              <a:t>10</a:t>
            </a:r>
            <a:r>
              <a:rPr lang="ja-JP" altLang="en-US" sz="2000" dirty="0">
                <a:solidFill>
                  <a:schemeClr val="tx1"/>
                </a:solidFill>
              </a:rPr>
              <a:t>日現在）　</a:t>
            </a:r>
            <a:r>
              <a:rPr lang="en-US" altLang="ja-JP" sz="1800" dirty="0">
                <a:solidFill>
                  <a:schemeClr val="tx1"/>
                </a:solidFill>
              </a:rPr>
              <a:t>[https://www.mof.go.jp/](2022</a:t>
            </a:r>
            <a:r>
              <a:rPr lang="ja-JP" altLang="en-US" sz="1800" dirty="0">
                <a:solidFill>
                  <a:schemeClr val="tx1"/>
                </a:solidFill>
              </a:rPr>
              <a:t>年</a:t>
            </a:r>
            <a:r>
              <a:rPr lang="en-US" altLang="ja-JP" sz="1800" dirty="0">
                <a:solidFill>
                  <a:schemeClr val="tx1"/>
                </a:solidFill>
              </a:rPr>
              <a:t>5</a:t>
            </a:r>
            <a:r>
              <a:rPr lang="ja-JP" altLang="en-US" sz="1800" dirty="0">
                <a:solidFill>
                  <a:schemeClr val="tx1"/>
                </a:solidFill>
              </a:rPr>
              <a:t>月</a:t>
            </a:r>
            <a:r>
              <a:rPr lang="en-US" altLang="ja-JP" sz="1800" dirty="0">
                <a:solidFill>
                  <a:schemeClr val="tx1"/>
                </a:solidFill>
              </a:rPr>
              <a:t>12</a:t>
            </a:r>
            <a:r>
              <a:rPr lang="ja-JP" altLang="en-US" sz="1800" dirty="0">
                <a:solidFill>
                  <a:schemeClr val="tx1"/>
                </a:solidFill>
              </a:rPr>
              <a:t>日参照</a:t>
            </a:r>
            <a:r>
              <a:rPr lang="en-US" altLang="ja-JP" sz="1800" dirty="0">
                <a:solidFill>
                  <a:schemeClr val="tx1"/>
                </a:solidFill>
              </a:rPr>
              <a:t>)</a:t>
            </a:r>
            <a:endParaRPr kumimoji="1" lang="ja-JP" altLang="en-US" sz="1800" dirty="0">
              <a:solidFill>
                <a:schemeClr val="tx1"/>
              </a:solidFill>
            </a:endParaRPr>
          </a:p>
        </p:txBody>
      </p:sp>
      <p:sp>
        <p:nvSpPr>
          <p:cNvPr id="3" name="コンテンツ プレースホルダー 2">
            <a:extLst>
              <a:ext uri="{FF2B5EF4-FFF2-40B4-BE49-F238E27FC236}">
                <a16:creationId xmlns:a16="http://schemas.microsoft.com/office/drawing/2014/main" id="{7F945195-FA0C-432F-A0F7-B54167228A7A}"/>
              </a:ext>
            </a:extLst>
          </p:cNvPr>
          <p:cNvSpPr>
            <a:spLocks noGrp="1"/>
          </p:cNvSpPr>
          <p:nvPr>
            <p:ph idx="1"/>
          </p:nvPr>
        </p:nvSpPr>
        <p:spPr>
          <a:xfrm>
            <a:off x="354360" y="1707990"/>
            <a:ext cx="8538120" cy="2839903"/>
          </a:xfrm>
          <a:ln w="31750">
            <a:solidFill>
              <a:srgbClr val="00B0F0"/>
            </a:solidFill>
          </a:ln>
        </p:spPr>
        <p:txBody>
          <a:bodyPr/>
          <a:lstStyle/>
          <a:p>
            <a:pPr marL="0" indent="0">
              <a:buNone/>
            </a:pPr>
            <a:r>
              <a:rPr lang="ja-JP" altLang="en-US" b="1" dirty="0">
                <a:solidFill>
                  <a:srgbClr val="0070C0"/>
                </a:solidFill>
              </a:rPr>
              <a:t>国連決議に基づくもの　</a:t>
            </a:r>
            <a:r>
              <a:rPr lang="en-US" altLang="ja-JP" sz="2400" b="1" dirty="0">
                <a:solidFill>
                  <a:srgbClr val="0070C0"/>
                </a:solidFill>
              </a:rPr>
              <a:t>(</a:t>
            </a:r>
            <a:r>
              <a:rPr lang="ja-JP" altLang="en-US" sz="2400" b="1" dirty="0">
                <a:solidFill>
                  <a:srgbClr val="0070C0"/>
                </a:solidFill>
              </a:rPr>
              <a:t>それぞれ関係者</a:t>
            </a:r>
            <a:r>
              <a:rPr lang="en-US" altLang="ja-JP" sz="2400" b="1" dirty="0">
                <a:solidFill>
                  <a:srgbClr val="0070C0"/>
                </a:solidFill>
              </a:rPr>
              <a:t>)</a:t>
            </a:r>
          </a:p>
          <a:p>
            <a:pPr marL="0" indent="0">
              <a:buNone/>
            </a:pPr>
            <a:r>
              <a:rPr lang="ja-JP" altLang="en-US" dirty="0"/>
              <a:t> ・イラク  ・ソマリア  ・タリバ</a:t>
            </a:r>
            <a:r>
              <a:rPr lang="ja-JP" altLang="en-US" sz="2800" dirty="0"/>
              <a:t>ー</a:t>
            </a:r>
            <a:r>
              <a:rPr lang="ja-JP" altLang="en-US" dirty="0"/>
              <a:t>ン</a:t>
            </a:r>
            <a:r>
              <a:rPr lang="ja-JP" altLang="en-US" sz="2800" dirty="0"/>
              <a:t>･アルカイダ等のテロ　</a:t>
            </a:r>
            <a:endParaRPr lang="en-US" altLang="ja-JP" sz="2800" dirty="0"/>
          </a:p>
          <a:p>
            <a:pPr marL="0" indent="0">
              <a:buNone/>
            </a:pPr>
            <a:r>
              <a:rPr lang="ja-JP" altLang="en-US" sz="2800" dirty="0"/>
              <a:t>　リスト </a:t>
            </a:r>
            <a:r>
              <a:rPr lang="ja-JP" altLang="en-US" dirty="0"/>
              <a:t>  ・コンゴ民主共和国　 ・スーダン  </a:t>
            </a:r>
            <a:r>
              <a:rPr lang="en-US" altLang="ja-JP" dirty="0"/>
              <a:t> </a:t>
            </a:r>
            <a:r>
              <a:rPr lang="ja-JP" altLang="en-US" dirty="0"/>
              <a:t>・ 北朝鮮　 </a:t>
            </a:r>
            <a:endParaRPr lang="en-US" altLang="ja-JP" dirty="0"/>
          </a:p>
          <a:p>
            <a:pPr marL="0" indent="0">
              <a:buNone/>
            </a:pPr>
            <a:r>
              <a:rPr lang="en-US" altLang="ja-JP" dirty="0"/>
              <a:t> </a:t>
            </a:r>
            <a:r>
              <a:rPr lang="ja-JP" altLang="en-US" dirty="0"/>
              <a:t>・イラン   ・リビア   ・中央アフリカ共和国　 ・イエメン </a:t>
            </a:r>
            <a:endParaRPr lang="en-US" altLang="ja-JP" dirty="0"/>
          </a:p>
          <a:p>
            <a:pPr marL="0" indent="0">
              <a:buNone/>
            </a:pPr>
            <a:r>
              <a:rPr lang="ja-JP" altLang="en-US" dirty="0"/>
              <a:t> ・南スーダン　 ・マリ</a:t>
            </a:r>
          </a:p>
        </p:txBody>
      </p:sp>
      <p:sp>
        <p:nvSpPr>
          <p:cNvPr id="5" name="正方形/長方形 4">
            <a:extLst>
              <a:ext uri="{FF2B5EF4-FFF2-40B4-BE49-F238E27FC236}">
                <a16:creationId xmlns:a16="http://schemas.microsoft.com/office/drawing/2014/main" id="{C883657F-0B64-4CD8-B984-0D16E5D4E319}"/>
              </a:ext>
            </a:extLst>
          </p:cNvPr>
          <p:cNvSpPr/>
          <p:nvPr/>
        </p:nvSpPr>
        <p:spPr>
          <a:xfrm>
            <a:off x="354360" y="4642882"/>
            <a:ext cx="8538120" cy="2092881"/>
          </a:xfrm>
          <a:prstGeom prst="rect">
            <a:avLst/>
          </a:prstGeom>
          <a:ln w="25400">
            <a:solidFill>
              <a:srgbClr val="00B0F0"/>
            </a:solidFill>
          </a:ln>
        </p:spPr>
        <p:txBody>
          <a:bodyPr wrap="square">
            <a:spAutoFit/>
          </a:bodyPr>
          <a:lstStyle/>
          <a:p>
            <a:pPr marL="342900" lvl="0" indent="-342900">
              <a:lnSpc>
                <a:spcPct val="90000"/>
              </a:lnSpc>
              <a:spcBef>
                <a:spcPct val="20000"/>
              </a:spcBef>
              <a:buClr>
                <a:srgbClr val="CCCC99"/>
              </a:buClr>
              <a:buSzPct val="70000"/>
            </a:pPr>
            <a:r>
              <a:rPr lang="ja-JP" altLang="en-US" sz="3200" b="1" kern="0" dirty="0">
                <a:solidFill>
                  <a:srgbClr val="0070C0"/>
                </a:solidFill>
                <a:latin typeface="Arial"/>
                <a:ea typeface="ＭＳ Ｐゴシック"/>
              </a:rPr>
              <a:t>米・</a:t>
            </a:r>
            <a:r>
              <a:rPr lang="en-US" altLang="ja-JP" sz="3200" b="1" kern="0" dirty="0">
                <a:solidFill>
                  <a:srgbClr val="0070C0"/>
                </a:solidFill>
                <a:latin typeface="Arial"/>
                <a:ea typeface="ＭＳ Ｐゴシック"/>
              </a:rPr>
              <a:t>EU</a:t>
            </a:r>
            <a:r>
              <a:rPr lang="ja-JP" altLang="en-US" sz="3200" b="1" kern="0" dirty="0">
                <a:solidFill>
                  <a:srgbClr val="0070C0"/>
                </a:solidFill>
                <a:latin typeface="Arial"/>
                <a:ea typeface="ＭＳ Ｐゴシック"/>
              </a:rPr>
              <a:t>等との協調によるもの</a:t>
            </a:r>
            <a:endParaRPr lang="en-US" altLang="ja-JP" sz="3200" b="1" kern="0" dirty="0">
              <a:solidFill>
                <a:srgbClr val="0070C0"/>
              </a:solidFill>
              <a:latin typeface="Arial"/>
              <a:ea typeface="ＭＳ Ｐゴシック"/>
            </a:endParaRPr>
          </a:p>
          <a:p>
            <a:pPr marL="342900" lvl="0" indent="-342900">
              <a:lnSpc>
                <a:spcPct val="90000"/>
              </a:lnSpc>
              <a:spcBef>
                <a:spcPct val="20000"/>
              </a:spcBef>
              <a:buClr>
                <a:srgbClr val="CCCC99"/>
              </a:buClr>
              <a:buSzPct val="70000"/>
            </a:pPr>
            <a:r>
              <a:rPr lang="ja-JP" altLang="en-US" sz="3200" b="1" kern="0" dirty="0">
                <a:solidFill>
                  <a:srgbClr val="000000"/>
                </a:solidFill>
                <a:latin typeface="Arial"/>
                <a:ea typeface="ＭＳ Ｐゴシック"/>
              </a:rPr>
              <a:t>　・</a:t>
            </a:r>
            <a:r>
              <a:rPr lang="ja-JP" altLang="en-US" sz="2800" b="1" kern="0" dirty="0">
                <a:solidFill>
                  <a:srgbClr val="000000"/>
                </a:solidFill>
                <a:latin typeface="Arial"/>
                <a:ea typeface="ＭＳ Ｐゴシック"/>
              </a:rPr>
              <a:t>ミロシェヴィッチ前ユーゴスラヴィア大統領関係者</a:t>
            </a:r>
            <a:endParaRPr lang="en-US" altLang="ja-JP" sz="2800" b="1" kern="0" dirty="0">
              <a:solidFill>
                <a:srgbClr val="000000"/>
              </a:solidFill>
              <a:latin typeface="Arial"/>
              <a:ea typeface="ＭＳ Ｐゴシック"/>
            </a:endParaRPr>
          </a:p>
          <a:p>
            <a:pPr marL="342900" lvl="0" indent="-342900">
              <a:lnSpc>
                <a:spcPct val="90000"/>
              </a:lnSpc>
              <a:spcBef>
                <a:spcPct val="20000"/>
              </a:spcBef>
              <a:buClr>
                <a:srgbClr val="CCCC99"/>
              </a:buClr>
              <a:buSzPct val="70000"/>
            </a:pPr>
            <a:r>
              <a:rPr lang="ja-JP" altLang="en-US" sz="2800" b="1" kern="0" dirty="0">
                <a:solidFill>
                  <a:srgbClr val="000000"/>
                </a:solidFill>
                <a:latin typeface="Arial"/>
                <a:ea typeface="ＭＳ Ｐゴシック"/>
              </a:rPr>
              <a:t>　・シリア　　・</a:t>
            </a:r>
            <a:r>
              <a:rPr lang="ja-JP" altLang="en-US" sz="2800" b="1" kern="0" dirty="0">
                <a:solidFill>
                  <a:srgbClr val="FF0000"/>
                </a:solidFill>
                <a:latin typeface="Arial"/>
                <a:ea typeface="ＭＳ Ｐゴシック"/>
              </a:rPr>
              <a:t>ロシア</a:t>
            </a:r>
            <a:r>
              <a:rPr lang="ja-JP" altLang="en-US" sz="2800" b="1" kern="0" dirty="0">
                <a:solidFill>
                  <a:srgbClr val="000000"/>
                </a:solidFill>
                <a:latin typeface="Arial"/>
                <a:ea typeface="ＭＳ Ｐゴシック"/>
              </a:rPr>
              <a:t>　 </a:t>
            </a:r>
            <a:r>
              <a:rPr lang="ja-JP" altLang="en-US" sz="3200" b="1" kern="0" dirty="0">
                <a:solidFill>
                  <a:srgbClr val="000000"/>
                </a:solidFill>
                <a:latin typeface="Arial"/>
                <a:ea typeface="ＭＳ Ｐゴシック"/>
              </a:rPr>
              <a:t>・</a:t>
            </a:r>
            <a:r>
              <a:rPr lang="ja-JP" altLang="en-US" sz="2800" b="1" kern="0" dirty="0">
                <a:solidFill>
                  <a:srgbClr val="000000"/>
                </a:solidFill>
                <a:latin typeface="Arial"/>
                <a:ea typeface="ＭＳ Ｐゴシック"/>
              </a:rPr>
              <a:t>クリミアおよび</a:t>
            </a:r>
            <a:r>
              <a:rPr lang="en-US" altLang="ja-JP" sz="2400" b="1" kern="0" dirty="0">
                <a:solidFill>
                  <a:srgbClr val="000000"/>
                </a:solidFill>
                <a:latin typeface="Arial"/>
                <a:ea typeface="ＭＳ Ｐゴシック"/>
              </a:rPr>
              <a:t>(</a:t>
            </a:r>
            <a:r>
              <a:rPr lang="ja-JP" altLang="en-US" sz="2400" b="1" kern="0" dirty="0">
                <a:solidFill>
                  <a:srgbClr val="000000"/>
                </a:solidFill>
                <a:latin typeface="Arial"/>
                <a:ea typeface="ＭＳ Ｐゴシック"/>
              </a:rPr>
              <a:t>自称</a:t>
            </a:r>
            <a:r>
              <a:rPr lang="en-US" altLang="ja-JP" sz="2400" b="1" kern="0" dirty="0">
                <a:solidFill>
                  <a:srgbClr val="000000"/>
                </a:solidFill>
                <a:latin typeface="Arial"/>
                <a:ea typeface="ＭＳ Ｐゴシック"/>
              </a:rPr>
              <a:t>)</a:t>
            </a:r>
            <a:r>
              <a:rPr lang="ja-JP" altLang="en-US" sz="2800" b="1" kern="0" dirty="0">
                <a:solidFill>
                  <a:srgbClr val="000000"/>
                </a:solidFill>
                <a:latin typeface="Arial"/>
                <a:ea typeface="ＭＳ Ｐゴシック"/>
              </a:rPr>
              <a:t>ドネツク人</a:t>
            </a:r>
            <a:endParaRPr lang="en-US" altLang="ja-JP" sz="2800" b="1" kern="0" dirty="0">
              <a:solidFill>
                <a:srgbClr val="000000"/>
              </a:solidFill>
              <a:latin typeface="Arial"/>
              <a:ea typeface="ＭＳ Ｐゴシック"/>
            </a:endParaRPr>
          </a:p>
          <a:p>
            <a:pPr marL="342900" lvl="0" indent="-342900">
              <a:lnSpc>
                <a:spcPct val="90000"/>
              </a:lnSpc>
              <a:spcBef>
                <a:spcPct val="20000"/>
              </a:spcBef>
              <a:buClr>
                <a:srgbClr val="CCCC99"/>
              </a:buClr>
              <a:buSzPct val="70000"/>
            </a:pPr>
            <a:r>
              <a:rPr lang="ja-JP" altLang="en-US" sz="2800" b="1" kern="0" dirty="0">
                <a:solidFill>
                  <a:srgbClr val="000000"/>
                </a:solidFill>
                <a:latin typeface="Arial"/>
                <a:ea typeface="ＭＳ Ｐゴシック"/>
              </a:rPr>
              <a:t>　　民共和国とルハンスク人民共和国 　・ベラルーシ　</a:t>
            </a:r>
            <a:endParaRPr lang="ja-JP" altLang="en-US" sz="2800" kern="0" dirty="0">
              <a:solidFill>
                <a:srgbClr val="000000"/>
              </a:solidFill>
              <a:latin typeface="Arial"/>
              <a:ea typeface="ＭＳ Ｐゴシック"/>
            </a:endParaRPr>
          </a:p>
        </p:txBody>
      </p:sp>
      <p:sp>
        <p:nvSpPr>
          <p:cNvPr id="4" name="スライド番号プレースホルダー 3">
            <a:extLst>
              <a:ext uri="{FF2B5EF4-FFF2-40B4-BE49-F238E27FC236}">
                <a16:creationId xmlns:a16="http://schemas.microsoft.com/office/drawing/2014/main" id="{0E396116-16CD-4F5B-B73C-493CF0C13FDB}"/>
              </a:ext>
            </a:extLst>
          </p:cNvPr>
          <p:cNvSpPr>
            <a:spLocks noGrp="1"/>
          </p:cNvSpPr>
          <p:nvPr>
            <p:ph type="sldNum" sz="quarter" idx="12"/>
          </p:nvPr>
        </p:nvSpPr>
        <p:spPr/>
        <p:txBody>
          <a:bodyPr/>
          <a:lstStyle/>
          <a:p>
            <a:pPr>
              <a:defRPr/>
            </a:pPr>
            <a:fld id="{8F5EFBCA-6603-4541-8FE2-1BA7284F7036}" type="slidenum">
              <a:rPr lang="en-US" altLang="ja-JP" smtClean="0"/>
              <a:pPr>
                <a:defRPr/>
              </a:pPr>
              <a:t>26</a:t>
            </a:fld>
            <a:endParaRPr lang="en-US" altLang="ja-JP"/>
          </a:p>
        </p:txBody>
      </p:sp>
    </p:spTree>
    <p:extLst>
      <p:ext uri="{BB962C8B-B14F-4D97-AF65-F5344CB8AC3E}">
        <p14:creationId xmlns:p14="http://schemas.microsoft.com/office/powerpoint/2010/main" val="920439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F3B1143A-D825-C232-6AEF-ACED2C85E056}"/>
              </a:ext>
            </a:extLst>
          </p:cNvPr>
          <p:cNvSpPr>
            <a:spLocks noGrp="1" noChangeArrowheads="1"/>
          </p:cNvSpPr>
          <p:nvPr>
            <p:ph type="title"/>
          </p:nvPr>
        </p:nvSpPr>
        <p:spPr>
          <a:xfrm>
            <a:off x="1691680" y="136524"/>
            <a:ext cx="5760640" cy="1355752"/>
          </a:xfrm>
          <a:ln w="12700">
            <a:solidFill>
              <a:srgbClr val="FF0000"/>
            </a:solidFill>
          </a:ln>
        </p:spPr>
        <p:txBody>
          <a:bodyPr/>
          <a:lstStyle/>
          <a:p>
            <a:pPr algn="ctr"/>
            <a:r>
              <a:rPr lang="en-US" altLang="ja-JP" sz="3200" dirty="0">
                <a:solidFill>
                  <a:prstClr val="black"/>
                </a:solidFill>
                <a:latin typeface="HGS創英角ｺﾞｼｯｸUB" panose="020B0900000000000000" pitchFamily="50" charset="-128"/>
                <a:ea typeface="HGS創英角ｺﾞｼｯｸUB" panose="020B0900000000000000" pitchFamily="50" charset="-128"/>
              </a:rPr>
              <a:t>5.2</a:t>
            </a:r>
            <a:r>
              <a:rPr lang="ja-JP" altLang="en-US" sz="3200" dirty="0">
                <a:solidFill>
                  <a:prstClr val="black"/>
                </a:solidFill>
                <a:latin typeface="BIZ UDゴシック" panose="020B0400000000000000" pitchFamily="49" charset="-128"/>
                <a:ea typeface="BIZ UDゴシック" panose="020B0400000000000000" pitchFamily="49" charset="-128"/>
              </a:rPr>
              <a:t>　</a:t>
            </a:r>
            <a:r>
              <a:rPr lang="ja-JP" altLang="en-US" sz="3200" dirty="0">
                <a:solidFill>
                  <a:prstClr val="black"/>
                </a:solidFill>
                <a:latin typeface="HGS創英角ｺﾞｼｯｸUB" panose="020B0900000000000000" pitchFamily="50" charset="-128"/>
                <a:ea typeface="HGS創英角ｺﾞｼｯｸUB" panose="020B0900000000000000" pitchFamily="50" charset="-128"/>
              </a:rPr>
              <a:t>違反国への制裁の手段</a:t>
            </a:r>
            <a:br>
              <a:rPr lang="en-US" altLang="ja-JP" sz="4000" dirty="0">
                <a:solidFill>
                  <a:prstClr val="black"/>
                </a:solidFill>
                <a:latin typeface="HGS創英角ｺﾞｼｯｸUB" panose="020B0900000000000000" pitchFamily="50" charset="-128"/>
                <a:ea typeface="HGS創英角ｺﾞｼｯｸUB" panose="020B0900000000000000" pitchFamily="50" charset="-128"/>
              </a:rPr>
            </a:br>
            <a:r>
              <a:rPr lang="ja-JP" altLang="en-US" sz="1000" dirty="0">
                <a:solidFill>
                  <a:prstClr val="black"/>
                </a:solidFill>
                <a:latin typeface="HGS創英角ｺﾞｼｯｸUB" panose="020B0900000000000000" pitchFamily="50" charset="-128"/>
                <a:ea typeface="HGS創英角ｺﾞｼｯｸUB" panose="020B0900000000000000" pitchFamily="50" charset="-128"/>
              </a:rPr>
              <a:t>　</a:t>
            </a:r>
            <a:r>
              <a:rPr lang="ja-JP" altLang="en-US" sz="1000" b="1" kern="0" dirty="0">
                <a:solidFill>
                  <a:srgbClr val="336666"/>
                </a:solidFill>
                <a:latin typeface="Arial Black"/>
                <a:ea typeface="ＭＳ Ｐゴシック"/>
              </a:rPr>
              <a:t>　　　　</a:t>
            </a:r>
            <a:br>
              <a:rPr lang="en-US" altLang="ja-JP" sz="2800" b="1" kern="0" dirty="0">
                <a:solidFill>
                  <a:srgbClr val="336666"/>
                </a:solidFill>
                <a:latin typeface="Arial Black"/>
                <a:ea typeface="ＭＳ Ｐゴシック"/>
              </a:rPr>
            </a:br>
            <a:r>
              <a:rPr lang="ja-JP" altLang="en-US" sz="3600" b="1" kern="0" dirty="0">
                <a:solidFill>
                  <a:srgbClr val="336666"/>
                </a:solidFill>
                <a:latin typeface="Arial Black"/>
                <a:ea typeface="ＭＳ Ｐゴシック"/>
              </a:rPr>
              <a:t>　</a:t>
            </a:r>
            <a:r>
              <a:rPr lang="en-US" altLang="ja-JP" sz="3600" b="1" kern="0" dirty="0">
                <a:solidFill>
                  <a:srgbClr val="336666"/>
                </a:solidFill>
                <a:latin typeface="Arial Black"/>
                <a:ea typeface="ＭＳ Ｐゴシック"/>
              </a:rPr>
              <a:t>B </a:t>
            </a:r>
            <a:r>
              <a:rPr lang="ja-JP" altLang="en-US" sz="3600" b="1" kern="0" dirty="0">
                <a:solidFill>
                  <a:srgbClr val="336666"/>
                </a:solidFill>
                <a:latin typeface="Arial Black"/>
                <a:ea typeface="ＭＳ Ｐゴシック"/>
              </a:rPr>
              <a:t>軍事制裁　</a:t>
            </a:r>
            <a:r>
              <a:rPr lang="ja-JP" altLang="en-US" sz="2800" b="1" kern="0" dirty="0">
                <a:solidFill>
                  <a:srgbClr val="336666"/>
                </a:solidFill>
                <a:latin typeface="Arial Black"/>
                <a:ea typeface="ＭＳ Ｐゴシック"/>
              </a:rPr>
              <a:t>　</a:t>
            </a:r>
            <a:endParaRPr lang="en-US" altLang="ja-JP" sz="2200" dirty="0">
              <a:latin typeface="HGP創英角ｺﾞｼｯｸUB" panose="020B0900000000000000" pitchFamily="50" charset="-128"/>
              <a:ea typeface="HGP創英角ｺﾞｼｯｸUB" panose="020B0900000000000000" pitchFamily="50" charset="-128"/>
            </a:endParaRPr>
          </a:p>
        </p:txBody>
      </p:sp>
      <p:sp>
        <p:nvSpPr>
          <p:cNvPr id="41986" name="Rectangle 3">
            <a:extLst>
              <a:ext uri="{FF2B5EF4-FFF2-40B4-BE49-F238E27FC236}">
                <a16:creationId xmlns:a16="http://schemas.microsoft.com/office/drawing/2014/main" id="{89F74246-2ACD-B6B5-13E0-674311A39730}"/>
              </a:ext>
            </a:extLst>
          </p:cNvPr>
          <p:cNvSpPr>
            <a:spLocks noGrp="1" noChangeArrowheads="1"/>
          </p:cNvSpPr>
          <p:nvPr>
            <p:ph idx="1"/>
          </p:nvPr>
        </p:nvSpPr>
        <p:spPr>
          <a:xfrm>
            <a:off x="250826" y="1628800"/>
            <a:ext cx="8713788" cy="5229200"/>
          </a:xfrm>
          <a:ln w="38100">
            <a:solidFill>
              <a:srgbClr val="00B0F0"/>
            </a:solidFill>
          </a:ln>
        </p:spPr>
        <p:txBody>
          <a:bodyPr>
            <a:normAutofit/>
          </a:bodyPr>
          <a:lstStyle/>
          <a:p>
            <a:pPr eaLnBrk="1" hangingPunct="1">
              <a:lnSpc>
                <a:spcPct val="90000"/>
              </a:lnSpc>
              <a:buFont typeface="Wingdings" panose="05000000000000000000" pitchFamily="2" charset="2"/>
              <a:buNone/>
            </a:pPr>
            <a:r>
              <a:rPr lang="ja-JP" altLang="en-US" sz="1400" b="1" dirty="0">
                <a:solidFill>
                  <a:srgbClr val="333399"/>
                </a:solidFill>
              </a:rPr>
              <a:t>　</a:t>
            </a:r>
            <a:endParaRPr lang="en-US" altLang="ja-JP" sz="1400" b="1" dirty="0">
              <a:solidFill>
                <a:srgbClr val="333399"/>
              </a:solidFill>
            </a:endParaRPr>
          </a:p>
          <a:p>
            <a:pPr eaLnBrk="1" hangingPunct="1">
              <a:lnSpc>
                <a:spcPct val="90000"/>
              </a:lnSpc>
              <a:buFont typeface="Wingdings" panose="05000000000000000000" pitchFamily="2" charset="2"/>
              <a:buNone/>
            </a:pPr>
            <a:r>
              <a:rPr lang="en-US" altLang="ja-JP" sz="2800" b="1" dirty="0">
                <a:solidFill>
                  <a:srgbClr val="333399"/>
                </a:solidFill>
              </a:rPr>
              <a:t>(</a:t>
            </a:r>
            <a:r>
              <a:rPr lang="ja-JP" altLang="en-US" sz="2800" b="1" dirty="0">
                <a:solidFill>
                  <a:srgbClr val="333399"/>
                </a:solidFill>
              </a:rPr>
              <a:t>第</a:t>
            </a:r>
            <a:r>
              <a:rPr lang="en-US" altLang="ja-JP" sz="2800" b="1" dirty="0">
                <a:solidFill>
                  <a:srgbClr val="333399"/>
                </a:solidFill>
              </a:rPr>
              <a:t>42</a:t>
            </a:r>
            <a:r>
              <a:rPr lang="ja-JP" altLang="en-US" sz="2800" b="1" dirty="0">
                <a:solidFill>
                  <a:srgbClr val="333399"/>
                </a:solidFill>
              </a:rPr>
              <a:t>条</a:t>
            </a:r>
            <a:r>
              <a:rPr lang="en-US" altLang="ja-JP" sz="2800" b="1" dirty="0">
                <a:solidFill>
                  <a:srgbClr val="333399"/>
                </a:solidFill>
              </a:rPr>
              <a:t>)</a:t>
            </a:r>
            <a:r>
              <a:rPr lang="ja-JP" altLang="en-US" sz="2800" b="1" dirty="0">
                <a:solidFill>
                  <a:srgbClr val="333399"/>
                </a:solidFill>
              </a:rPr>
              <a:t> </a:t>
            </a:r>
            <a:r>
              <a:rPr lang="ja-JP" altLang="en-US" sz="3300" b="1" dirty="0">
                <a:solidFill>
                  <a:srgbClr val="FF0000"/>
                </a:solidFill>
              </a:rPr>
              <a:t>軍事的強制措置</a:t>
            </a:r>
            <a:r>
              <a:rPr lang="ja-JP" altLang="en-US" sz="3300" b="1" dirty="0"/>
              <a:t>には、</a:t>
            </a:r>
            <a:r>
              <a:rPr lang="ja-JP" altLang="en-US" sz="3300" dirty="0"/>
              <a:t>「</a:t>
            </a:r>
            <a:r>
              <a:rPr lang="ja-JP" altLang="en-US" sz="3300" b="1" dirty="0">
                <a:latin typeface="ＭＳ Ｐゴシック" panose="020B0600070205080204" pitchFamily="50" charset="-128"/>
                <a:ea typeface="ＭＳ Ｐゴシック" panose="020B0600070205080204" pitchFamily="50" charset="-128"/>
              </a:rPr>
              <a:t>国際連合加</a:t>
            </a:r>
            <a:endParaRPr lang="en-US" altLang="ja-JP" sz="3300" b="1" dirty="0">
              <a:latin typeface="ＭＳ Ｐゴシック" panose="020B0600070205080204" pitchFamily="50" charset="-128"/>
              <a:ea typeface="ＭＳ Ｐゴシック" panose="020B0600070205080204" pitchFamily="50" charset="-128"/>
            </a:endParaRPr>
          </a:p>
          <a:p>
            <a:pPr eaLnBrk="1" hangingPunct="1">
              <a:lnSpc>
                <a:spcPct val="90000"/>
              </a:lnSpc>
              <a:buFont typeface="Wingdings" panose="05000000000000000000" pitchFamily="2" charset="2"/>
              <a:buNone/>
            </a:pPr>
            <a:r>
              <a:rPr lang="ja-JP" altLang="en-US" sz="3300" b="1" dirty="0">
                <a:latin typeface="ＭＳ Ｐゴシック" panose="020B0600070205080204" pitchFamily="50" charset="-128"/>
                <a:ea typeface="ＭＳ Ｐゴシック" panose="020B0600070205080204" pitchFamily="50" charset="-128"/>
              </a:rPr>
              <a:t> 盟国の空軍、 海軍又は陸軍による示威、 封鎖</a:t>
            </a:r>
            <a:endParaRPr lang="en-US" altLang="ja-JP" sz="3300" b="1" dirty="0">
              <a:latin typeface="ＭＳ Ｐゴシック" panose="020B0600070205080204" pitchFamily="50" charset="-128"/>
              <a:ea typeface="ＭＳ Ｐゴシック" panose="020B0600070205080204" pitchFamily="50" charset="-128"/>
            </a:endParaRPr>
          </a:p>
          <a:p>
            <a:pPr eaLnBrk="1" hangingPunct="1">
              <a:lnSpc>
                <a:spcPct val="90000"/>
              </a:lnSpc>
              <a:buFont typeface="Wingdings" panose="05000000000000000000" pitchFamily="2" charset="2"/>
              <a:buNone/>
            </a:pPr>
            <a:r>
              <a:rPr lang="en-US" altLang="ja-JP" sz="3300" b="1" dirty="0">
                <a:latin typeface="ＭＳ Ｐゴシック" panose="020B0600070205080204" pitchFamily="50" charset="-128"/>
                <a:ea typeface="ＭＳ Ｐゴシック" panose="020B0600070205080204" pitchFamily="50" charset="-128"/>
              </a:rPr>
              <a:t> </a:t>
            </a:r>
            <a:r>
              <a:rPr lang="ja-JP" altLang="en-US" sz="3300" b="1" dirty="0">
                <a:latin typeface="ＭＳ Ｐゴシック" panose="020B0600070205080204" pitchFamily="50" charset="-128"/>
                <a:ea typeface="ＭＳ Ｐゴシック" panose="020B0600070205080204" pitchFamily="50" charset="-128"/>
              </a:rPr>
              <a:t>その他の行動</a:t>
            </a:r>
            <a:r>
              <a:rPr lang="ja-JP" altLang="en-US" sz="3300" dirty="0"/>
              <a:t>」が含まれる。</a:t>
            </a:r>
            <a:r>
              <a:rPr lang="ja-JP" altLang="en-US" sz="2200" dirty="0"/>
              <a:t> </a:t>
            </a:r>
          </a:p>
          <a:p>
            <a:pPr eaLnBrk="1" hangingPunct="1">
              <a:lnSpc>
                <a:spcPct val="90000"/>
              </a:lnSpc>
              <a:buFont typeface="Wingdings" panose="05000000000000000000" pitchFamily="2" charset="2"/>
              <a:buNone/>
            </a:pPr>
            <a:r>
              <a:rPr lang="ja-JP" altLang="en-US" sz="800" dirty="0"/>
              <a:t>　     </a:t>
            </a:r>
            <a:endParaRPr lang="en-US" altLang="ja-JP" sz="800" dirty="0"/>
          </a:p>
          <a:p>
            <a:pPr eaLnBrk="1" hangingPunct="1">
              <a:lnSpc>
                <a:spcPct val="90000"/>
              </a:lnSpc>
              <a:buFont typeface="Wingdings" panose="05000000000000000000" pitchFamily="2" charset="2"/>
              <a:buNone/>
            </a:pPr>
            <a:endParaRPr lang="ja-JP" altLang="en-US" sz="1800" dirty="0"/>
          </a:p>
          <a:p>
            <a:pPr eaLnBrk="1" hangingPunct="1">
              <a:lnSpc>
                <a:spcPct val="90000"/>
              </a:lnSpc>
              <a:buFont typeface="Wingdings" panose="05000000000000000000" pitchFamily="2" charset="2"/>
              <a:buNone/>
            </a:pPr>
            <a:r>
              <a:rPr lang="ja-JP" altLang="en-US" sz="2000" dirty="0">
                <a:latin typeface="HGP創英角ｺﾞｼｯｸUB" panose="020B0900000000000000" pitchFamily="50" charset="-128"/>
                <a:ea typeface="HGP創英角ｺﾞｼｯｸUB" panose="020B0900000000000000" pitchFamily="50" charset="-128"/>
              </a:rPr>
              <a:t>　</a:t>
            </a:r>
            <a:r>
              <a:rPr lang="en-US" altLang="ja-JP" sz="2000" dirty="0">
                <a:latin typeface="HGP創英角ｺﾞｼｯｸUB" panose="020B0900000000000000" pitchFamily="50" charset="-128"/>
                <a:ea typeface="HGP創英角ｺﾞｼｯｸUB" panose="020B0900000000000000" pitchFamily="50" charset="-128"/>
              </a:rPr>
              <a:t>     Should the Security Council consider that measures provided for in </a:t>
            </a:r>
          </a:p>
          <a:p>
            <a:pPr eaLnBrk="1" hangingPunct="1">
              <a:lnSpc>
                <a:spcPct val="90000"/>
              </a:lnSpc>
              <a:buFont typeface="Wingdings" panose="05000000000000000000" pitchFamily="2" charset="2"/>
              <a:buNone/>
            </a:pPr>
            <a:r>
              <a:rPr lang="ja-JP" altLang="en-US" sz="2000" dirty="0">
                <a:latin typeface="HGP創英角ｺﾞｼｯｸUB" panose="020B0900000000000000" pitchFamily="50" charset="-128"/>
                <a:ea typeface="HGP創英角ｺﾞｼｯｸUB" panose="020B0900000000000000" pitchFamily="50" charset="-128"/>
              </a:rPr>
              <a:t>　</a:t>
            </a:r>
            <a:r>
              <a:rPr lang="en-US" altLang="ja-JP" sz="2000" dirty="0">
                <a:latin typeface="HGP創英角ｺﾞｼｯｸUB" panose="020B0900000000000000" pitchFamily="50" charset="-128"/>
                <a:ea typeface="HGP創英角ｺﾞｼｯｸUB" panose="020B0900000000000000" pitchFamily="50" charset="-128"/>
              </a:rPr>
              <a:t>     Article 41 would be inadequate or have proved to be inadequate, it </a:t>
            </a:r>
          </a:p>
          <a:p>
            <a:pPr eaLnBrk="1" hangingPunct="1">
              <a:lnSpc>
                <a:spcPct val="90000"/>
              </a:lnSpc>
              <a:buFont typeface="Wingdings" panose="05000000000000000000" pitchFamily="2" charset="2"/>
              <a:buNone/>
            </a:pPr>
            <a:r>
              <a:rPr lang="ja-JP" altLang="en-US" sz="2000" dirty="0">
                <a:latin typeface="HGP創英角ｺﾞｼｯｸUB" panose="020B0900000000000000" pitchFamily="50" charset="-128"/>
                <a:ea typeface="HGP創英角ｺﾞｼｯｸUB" panose="020B0900000000000000" pitchFamily="50" charset="-128"/>
              </a:rPr>
              <a:t>　</a:t>
            </a:r>
            <a:r>
              <a:rPr lang="en-US" altLang="ja-JP" sz="2000" dirty="0">
                <a:latin typeface="HGP創英角ｺﾞｼｯｸUB" panose="020B0900000000000000" pitchFamily="50" charset="-128"/>
                <a:ea typeface="HGP創英角ｺﾞｼｯｸUB" panose="020B0900000000000000" pitchFamily="50" charset="-128"/>
              </a:rPr>
              <a:t>     may take such action by air, sea, or land forces as may be necessary </a:t>
            </a:r>
          </a:p>
          <a:p>
            <a:pPr eaLnBrk="1" hangingPunct="1">
              <a:lnSpc>
                <a:spcPct val="90000"/>
              </a:lnSpc>
              <a:buFont typeface="Wingdings" panose="05000000000000000000" pitchFamily="2" charset="2"/>
              <a:buNone/>
            </a:pPr>
            <a:r>
              <a:rPr lang="ja-JP" altLang="en-US" sz="2000" dirty="0">
                <a:latin typeface="HGP創英角ｺﾞｼｯｸUB" panose="020B0900000000000000" pitchFamily="50" charset="-128"/>
                <a:ea typeface="HGP創英角ｺﾞｼｯｸUB" panose="020B0900000000000000" pitchFamily="50" charset="-128"/>
              </a:rPr>
              <a:t>　</a:t>
            </a:r>
            <a:r>
              <a:rPr lang="en-US" altLang="ja-JP" sz="2000" dirty="0">
                <a:latin typeface="HGP創英角ｺﾞｼｯｸUB" panose="020B0900000000000000" pitchFamily="50" charset="-128"/>
                <a:ea typeface="HGP創英角ｺﾞｼｯｸUB" panose="020B0900000000000000" pitchFamily="50" charset="-128"/>
              </a:rPr>
              <a:t>     to maintain or restore international peace and security. Such action </a:t>
            </a:r>
          </a:p>
          <a:p>
            <a:pPr eaLnBrk="1" hangingPunct="1">
              <a:lnSpc>
                <a:spcPct val="90000"/>
              </a:lnSpc>
              <a:buFont typeface="Wingdings" panose="05000000000000000000" pitchFamily="2" charset="2"/>
              <a:buNone/>
            </a:pPr>
            <a:r>
              <a:rPr lang="ja-JP" altLang="en-US" sz="2000" dirty="0">
                <a:latin typeface="HGP創英角ｺﾞｼｯｸUB" panose="020B0900000000000000" pitchFamily="50" charset="-128"/>
                <a:ea typeface="HGP創英角ｺﾞｼｯｸUB" panose="020B0900000000000000" pitchFamily="50" charset="-128"/>
              </a:rPr>
              <a:t>　</a:t>
            </a:r>
            <a:r>
              <a:rPr lang="en-US" altLang="ja-JP" sz="2000" dirty="0">
                <a:latin typeface="HGP創英角ｺﾞｼｯｸUB" panose="020B0900000000000000" pitchFamily="50" charset="-128"/>
                <a:ea typeface="HGP創英角ｺﾞｼｯｸUB" panose="020B0900000000000000" pitchFamily="50" charset="-128"/>
              </a:rPr>
              <a:t>     may include demonstrations, blockade, and other operations by air, </a:t>
            </a:r>
          </a:p>
          <a:p>
            <a:pPr eaLnBrk="1" hangingPunct="1">
              <a:lnSpc>
                <a:spcPct val="90000"/>
              </a:lnSpc>
              <a:buFont typeface="Wingdings" panose="05000000000000000000" pitchFamily="2" charset="2"/>
              <a:buNone/>
            </a:pPr>
            <a:r>
              <a:rPr lang="ja-JP" altLang="en-US" sz="2000" dirty="0">
                <a:latin typeface="HGP創英角ｺﾞｼｯｸUB" panose="020B0900000000000000" pitchFamily="50" charset="-128"/>
                <a:ea typeface="HGP創英角ｺﾞｼｯｸUB" panose="020B0900000000000000" pitchFamily="50" charset="-128"/>
              </a:rPr>
              <a:t>　</a:t>
            </a:r>
            <a:r>
              <a:rPr lang="en-US" altLang="ja-JP" sz="2000" dirty="0">
                <a:latin typeface="HGP創英角ｺﾞｼｯｸUB" panose="020B0900000000000000" pitchFamily="50" charset="-128"/>
                <a:ea typeface="HGP創英角ｺﾞｼｯｸUB" panose="020B0900000000000000" pitchFamily="50" charset="-128"/>
              </a:rPr>
              <a:t>     sea, or land forces of Members of the United Nations. </a:t>
            </a:r>
            <a:endParaRPr lang="ja-JP" altLang="en-US" sz="2000" dirty="0">
              <a:latin typeface="HGP創英角ｺﾞｼｯｸUB" panose="020B0900000000000000" pitchFamily="50" charset="-128"/>
              <a:ea typeface="HGP創英角ｺﾞｼｯｸUB" panose="020B0900000000000000" pitchFamily="50" charset="-128"/>
            </a:endParaRPr>
          </a:p>
        </p:txBody>
      </p:sp>
      <p:sp>
        <p:nvSpPr>
          <p:cNvPr id="41987" name="Rectangle 4">
            <a:extLst>
              <a:ext uri="{FF2B5EF4-FFF2-40B4-BE49-F238E27FC236}">
                <a16:creationId xmlns:a16="http://schemas.microsoft.com/office/drawing/2014/main" id="{6A655331-DEA3-A4B3-07F7-C694F259DB9A}"/>
              </a:ext>
            </a:extLst>
          </p:cNvPr>
          <p:cNvSpPr>
            <a:spLocks noChangeArrowheads="1"/>
          </p:cNvSpPr>
          <p:nvPr/>
        </p:nvSpPr>
        <p:spPr bwMode="auto">
          <a:xfrm>
            <a:off x="-338135" y="31395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 name="スライド番号プレースホルダー 1">
            <a:extLst>
              <a:ext uri="{FF2B5EF4-FFF2-40B4-BE49-F238E27FC236}">
                <a16:creationId xmlns:a16="http://schemas.microsoft.com/office/drawing/2014/main" id="{B23E4A1B-9D32-48AC-8C4D-1F8747F80498}"/>
              </a:ext>
            </a:extLst>
          </p:cNvPr>
          <p:cNvSpPr>
            <a:spLocks noGrp="1"/>
          </p:cNvSpPr>
          <p:nvPr>
            <p:ph type="sldNum" sz="quarter" idx="12"/>
          </p:nvPr>
        </p:nvSpPr>
        <p:spPr/>
        <p:txBody>
          <a:bodyPr/>
          <a:lstStyle/>
          <a:p>
            <a:fld id="{4EF71DBD-1784-4570-AE72-A0C63177990B}" type="slidenum">
              <a:rPr lang="en-US" altLang="ja-JP" smtClean="0"/>
              <a:pPr/>
              <a:t>27</a:t>
            </a:fld>
            <a:endParaRPr lang="en-US" altLang="ja-JP"/>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type="body" idx="1"/>
          </p:nvPr>
        </p:nvSpPr>
        <p:spPr>
          <a:xfrm>
            <a:off x="175419" y="1874755"/>
            <a:ext cx="8856662" cy="4987637"/>
          </a:xfrm>
        </p:spPr>
        <p:txBody>
          <a:bodyPr/>
          <a:lstStyle/>
          <a:p>
            <a:pPr eaLnBrk="1" hangingPunct="1">
              <a:lnSpc>
                <a:spcPct val="90000"/>
              </a:lnSpc>
              <a:buFont typeface="Wingdings" panose="05000000000000000000" pitchFamily="2" charset="2"/>
              <a:buNone/>
              <a:defRPr/>
            </a:pPr>
            <a:r>
              <a:rPr lang="en-US" altLang="ja-JP" sz="2200" b="1" dirty="0">
                <a:effectLst>
                  <a:outerShdw blurRad="38100" dist="38100" dir="2700000" algn="tl">
                    <a:srgbClr val="C0C0C0"/>
                  </a:outerShdw>
                </a:effectLst>
              </a:rPr>
              <a:t> </a:t>
            </a:r>
            <a:r>
              <a:rPr lang="ja-JP" altLang="en-US" sz="2200" b="1" dirty="0"/>
              <a:t>安全保障理事会が、 「</a:t>
            </a:r>
            <a:r>
              <a:rPr lang="ja-JP" altLang="en-US" sz="2200" b="1" dirty="0">
                <a:solidFill>
                  <a:srgbClr val="333399"/>
                </a:solidFill>
              </a:rPr>
              <a:t>平和に対する脅威、 平和の破壊又は侵略行為</a:t>
            </a:r>
          </a:p>
          <a:p>
            <a:pPr eaLnBrk="1" hangingPunct="1">
              <a:lnSpc>
                <a:spcPct val="90000"/>
              </a:lnSpc>
              <a:buFont typeface="Wingdings" panose="05000000000000000000" pitchFamily="2" charset="2"/>
              <a:buNone/>
              <a:defRPr/>
            </a:pPr>
            <a:r>
              <a:rPr lang="ja-JP" altLang="en-US" sz="2200" b="1" dirty="0">
                <a:solidFill>
                  <a:srgbClr val="333399"/>
                </a:solidFill>
              </a:rPr>
              <a:t>の存在を決定</a:t>
            </a:r>
            <a:r>
              <a:rPr lang="ja-JP" altLang="en-US" sz="2200" b="1" dirty="0"/>
              <a:t>し」、 「勧告」 または 「</a:t>
            </a:r>
            <a:r>
              <a:rPr lang="ja-JP" altLang="en-US" sz="2200" b="1" dirty="0">
                <a:solidFill>
                  <a:srgbClr val="333399"/>
                </a:solidFill>
              </a:rPr>
              <a:t>いかなる措置をとるかを決定</a:t>
            </a:r>
            <a:r>
              <a:rPr lang="ja-JP" altLang="en-US" sz="2200" b="1" dirty="0"/>
              <a:t>」 する </a:t>
            </a:r>
          </a:p>
          <a:p>
            <a:pPr eaLnBrk="1" hangingPunct="1">
              <a:lnSpc>
                <a:spcPct val="90000"/>
              </a:lnSpc>
              <a:buFont typeface="Wingdings" panose="05000000000000000000" pitchFamily="2" charset="2"/>
              <a:buNone/>
              <a:defRPr/>
            </a:pPr>
            <a:endParaRPr lang="ja-JP" altLang="en-US" sz="2200" b="1" dirty="0"/>
          </a:p>
          <a:p>
            <a:pPr eaLnBrk="1" hangingPunct="1">
              <a:lnSpc>
                <a:spcPct val="90000"/>
              </a:lnSpc>
              <a:buFont typeface="Wingdings" panose="05000000000000000000" pitchFamily="2" charset="2"/>
              <a:buNone/>
              <a:defRPr/>
            </a:pPr>
            <a:r>
              <a:rPr lang="ja-JP" altLang="en-US" sz="3300" b="1" dirty="0">
                <a:solidFill>
                  <a:srgbClr val="333399"/>
                </a:solidFill>
              </a:rPr>
              <a:t>　</a:t>
            </a:r>
            <a:r>
              <a:rPr lang="ja-JP" altLang="en-US" sz="2400" b="1" dirty="0">
                <a:solidFill>
                  <a:srgbClr val="333399"/>
                </a:solidFill>
              </a:rPr>
              <a:t>（第</a:t>
            </a:r>
            <a:r>
              <a:rPr lang="en-US" altLang="ja-JP" sz="2400" b="1" dirty="0">
                <a:solidFill>
                  <a:srgbClr val="333399"/>
                </a:solidFill>
              </a:rPr>
              <a:t>42</a:t>
            </a:r>
            <a:r>
              <a:rPr lang="ja-JP" altLang="en-US" sz="2400" b="1" dirty="0">
                <a:solidFill>
                  <a:srgbClr val="333399"/>
                </a:solidFill>
              </a:rPr>
              <a:t>条）</a:t>
            </a:r>
            <a:r>
              <a:rPr lang="ja-JP" altLang="en-US" sz="3300" dirty="0">
                <a:solidFill>
                  <a:srgbClr val="333399"/>
                </a:solidFill>
                <a:latin typeface="HGP創英角ｺﾞｼｯｸUB" panose="020B0900000000000000" pitchFamily="50" charset="-128"/>
                <a:ea typeface="HGP創英角ｺﾞｼｯｸUB" panose="020B0900000000000000" pitchFamily="50" charset="-128"/>
              </a:rPr>
              <a:t>軍事的強制措置</a:t>
            </a:r>
            <a:r>
              <a:rPr lang="ja-JP" altLang="en-US" sz="3300" b="1" dirty="0"/>
              <a:t>には、 </a:t>
            </a:r>
            <a:r>
              <a:rPr lang="ja-JP" altLang="en-US" sz="3300" dirty="0"/>
              <a:t>「</a:t>
            </a:r>
            <a:r>
              <a:rPr lang="ja-JP" altLang="en-US" sz="3600" b="1" dirty="0"/>
              <a:t>国際連合加</a:t>
            </a:r>
            <a:endParaRPr lang="en-US" altLang="ja-JP" sz="3600" b="1" dirty="0"/>
          </a:p>
          <a:p>
            <a:pPr eaLnBrk="1" hangingPunct="1">
              <a:lnSpc>
                <a:spcPct val="90000"/>
              </a:lnSpc>
              <a:buFont typeface="Wingdings" panose="05000000000000000000" pitchFamily="2" charset="2"/>
              <a:buNone/>
              <a:defRPr/>
            </a:pPr>
            <a:r>
              <a:rPr lang="ja-JP" altLang="en-US" sz="3600" b="1" dirty="0"/>
              <a:t>　盟国の空軍、 海軍又は陸軍による示威、 </a:t>
            </a:r>
            <a:endParaRPr lang="en-US" altLang="ja-JP" sz="3600" b="1" dirty="0"/>
          </a:p>
          <a:p>
            <a:pPr eaLnBrk="1" hangingPunct="1">
              <a:lnSpc>
                <a:spcPct val="90000"/>
              </a:lnSpc>
              <a:buFont typeface="Wingdings" panose="05000000000000000000" pitchFamily="2" charset="2"/>
              <a:buNone/>
              <a:defRPr/>
            </a:pPr>
            <a:r>
              <a:rPr lang="ja-JP" altLang="en-US" sz="3600" b="1" dirty="0"/>
              <a:t>　封鎖その他の行動</a:t>
            </a:r>
            <a:r>
              <a:rPr lang="ja-JP" altLang="en-US" sz="3300" dirty="0"/>
              <a:t>」 が含まれる。</a:t>
            </a:r>
            <a:r>
              <a:rPr lang="ja-JP" altLang="en-US" sz="2200" dirty="0"/>
              <a:t> </a:t>
            </a:r>
          </a:p>
          <a:p>
            <a:pPr eaLnBrk="1" hangingPunct="1">
              <a:lnSpc>
                <a:spcPct val="90000"/>
              </a:lnSpc>
              <a:buFont typeface="Wingdings" panose="05000000000000000000" pitchFamily="2" charset="2"/>
              <a:buNone/>
              <a:defRPr/>
            </a:pPr>
            <a:r>
              <a:rPr lang="ja-JP" altLang="en-US" sz="1100" dirty="0"/>
              <a:t>　　　　　　</a:t>
            </a:r>
            <a:endParaRPr lang="en-US" altLang="ja-JP" sz="1100" dirty="0"/>
          </a:p>
          <a:p>
            <a:pPr eaLnBrk="1" hangingPunct="1">
              <a:lnSpc>
                <a:spcPct val="90000"/>
              </a:lnSpc>
              <a:buFont typeface="Wingdings" panose="05000000000000000000" pitchFamily="2" charset="2"/>
              <a:buNone/>
              <a:defRPr/>
            </a:pPr>
            <a:endParaRPr lang="ja-JP" altLang="en-US" sz="1100" dirty="0"/>
          </a:p>
          <a:p>
            <a:pPr eaLnBrk="1" hangingPunct="1">
              <a:lnSpc>
                <a:spcPct val="90000"/>
              </a:lnSpc>
              <a:buFont typeface="Wingdings" panose="05000000000000000000" pitchFamily="2" charset="2"/>
              <a:buNone/>
              <a:defRPr/>
            </a:pPr>
            <a:r>
              <a:rPr lang="ja-JP" altLang="en-US" sz="2000" b="1" dirty="0">
                <a:solidFill>
                  <a:srgbClr val="FF0000"/>
                </a:solidFill>
              </a:rPr>
              <a:t>　　　　　　　　</a:t>
            </a:r>
            <a:r>
              <a:rPr lang="en-US" altLang="ja-JP" sz="2000" b="1" dirty="0">
                <a:solidFill>
                  <a:srgbClr val="FF0000"/>
                </a:solidFill>
              </a:rPr>
              <a:t>※</a:t>
            </a:r>
            <a:r>
              <a:rPr lang="ja-JP" altLang="en-US" sz="2000" b="1" dirty="0">
                <a:solidFill>
                  <a:srgbClr val="FF0000"/>
                </a:solidFill>
              </a:rPr>
              <a:t>「強制措置」の場合、 国内管轄事項への不干渉の原則　</a:t>
            </a:r>
          </a:p>
          <a:p>
            <a:pPr eaLnBrk="1" hangingPunct="1">
              <a:lnSpc>
                <a:spcPct val="90000"/>
              </a:lnSpc>
              <a:buFont typeface="Wingdings" panose="05000000000000000000" pitchFamily="2" charset="2"/>
              <a:buNone/>
              <a:defRPr/>
            </a:pPr>
            <a:r>
              <a:rPr lang="ja-JP" altLang="en-US" sz="2000" b="1" dirty="0">
                <a:solidFill>
                  <a:srgbClr val="FF0000"/>
                </a:solidFill>
              </a:rPr>
              <a:t>　　　　　　　　　　（憲章第</a:t>
            </a:r>
            <a:r>
              <a:rPr lang="en-US" altLang="ja-JP" sz="2000" b="1" dirty="0">
                <a:solidFill>
                  <a:srgbClr val="FF0000"/>
                </a:solidFill>
              </a:rPr>
              <a:t>2</a:t>
            </a:r>
            <a:r>
              <a:rPr lang="ja-JP" altLang="en-US" sz="2000" b="1" dirty="0">
                <a:solidFill>
                  <a:srgbClr val="FF0000"/>
                </a:solidFill>
              </a:rPr>
              <a:t>条</a:t>
            </a:r>
            <a:r>
              <a:rPr lang="en-US" altLang="ja-JP" sz="2000" b="1" dirty="0">
                <a:solidFill>
                  <a:srgbClr val="FF0000"/>
                </a:solidFill>
              </a:rPr>
              <a:t>7</a:t>
            </a:r>
            <a:r>
              <a:rPr lang="ja-JP" altLang="en-US" sz="2000" b="1" dirty="0">
                <a:solidFill>
                  <a:srgbClr val="FF0000"/>
                </a:solidFill>
              </a:rPr>
              <a:t>項）は排除される（同項但書）。</a:t>
            </a:r>
            <a:endParaRPr lang="en-US" altLang="ja-JP" sz="2000" b="1" dirty="0">
              <a:solidFill>
                <a:srgbClr val="FF0000"/>
              </a:solidFill>
            </a:endParaRPr>
          </a:p>
          <a:p>
            <a:pPr eaLnBrk="1" hangingPunct="1">
              <a:lnSpc>
                <a:spcPct val="90000"/>
              </a:lnSpc>
              <a:buFont typeface="Wingdings" panose="05000000000000000000" pitchFamily="2" charset="2"/>
              <a:buNone/>
              <a:defRPr/>
            </a:pPr>
            <a:endParaRPr lang="en-US" altLang="ja-JP" sz="2000" b="1" dirty="0">
              <a:solidFill>
                <a:srgbClr val="FF0000"/>
              </a:solidFill>
            </a:endParaRPr>
          </a:p>
          <a:p>
            <a:pPr eaLnBrk="1" hangingPunct="1">
              <a:lnSpc>
                <a:spcPct val="90000"/>
              </a:lnSpc>
              <a:buFont typeface="Wingdings" panose="05000000000000000000" pitchFamily="2" charset="2"/>
              <a:buNone/>
              <a:defRPr/>
            </a:pPr>
            <a:r>
              <a:rPr lang="ja-JP" altLang="en-US" sz="1400" b="1" dirty="0">
                <a:solidFill>
                  <a:srgbClr val="FF0000"/>
                </a:solidFill>
              </a:rPr>
              <a:t>　</a:t>
            </a:r>
            <a:endParaRPr lang="en-US" altLang="ja-JP" sz="1400" b="1" dirty="0">
              <a:solidFill>
                <a:srgbClr val="FF0000"/>
              </a:solidFill>
            </a:endParaRPr>
          </a:p>
          <a:p>
            <a:pPr eaLnBrk="1" hangingPunct="1">
              <a:lnSpc>
                <a:spcPct val="90000"/>
              </a:lnSpc>
              <a:buFont typeface="Wingdings" panose="05000000000000000000" pitchFamily="2" charset="2"/>
              <a:buNone/>
              <a:defRPr/>
            </a:pPr>
            <a:r>
              <a:rPr lang="ja-JP" altLang="en-US" sz="2400" b="1" dirty="0">
                <a:solidFill>
                  <a:srgbClr val="FF0000"/>
                </a:solidFill>
              </a:rPr>
              <a:t>→安全保障理事会決議による朝鮮戦争、湾岸戦争の事例がある。</a:t>
            </a:r>
            <a:endParaRPr lang="en-US" altLang="ja-JP" sz="2400" b="1" dirty="0">
              <a:solidFill>
                <a:srgbClr val="FF0000"/>
              </a:solidFill>
            </a:endParaRPr>
          </a:p>
          <a:p>
            <a:pPr eaLnBrk="1" hangingPunct="1">
              <a:lnSpc>
                <a:spcPct val="90000"/>
              </a:lnSpc>
              <a:buFont typeface="Wingdings" panose="05000000000000000000" pitchFamily="2" charset="2"/>
              <a:buNone/>
              <a:defRPr/>
            </a:pPr>
            <a:endParaRPr lang="ja-JP" altLang="en-US" sz="2000" b="1" dirty="0">
              <a:solidFill>
                <a:srgbClr val="FF0000"/>
              </a:solidFill>
            </a:endParaRPr>
          </a:p>
        </p:txBody>
      </p:sp>
      <p:sp>
        <p:nvSpPr>
          <p:cNvPr id="157699" name="Rectangle 4"/>
          <p:cNvSpPr>
            <a:spLocks noChangeArrowheads="1"/>
          </p:cNvSpPr>
          <p:nvPr/>
        </p:nvSpPr>
        <p:spPr bwMode="auto">
          <a:xfrm>
            <a:off x="-338138" y="332422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0000"/>
              <a:buFont typeface="Wingdings" panose="05000000000000000000" pitchFamily="2" charset="2"/>
              <a:buChar char="l"/>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150000"/>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1"/>
              </a:buClr>
              <a:buSzPct val="150000"/>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5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7" name="Rectangle 2">
            <a:extLst>
              <a:ext uri="{FF2B5EF4-FFF2-40B4-BE49-F238E27FC236}">
                <a16:creationId xmlns:a16="http://schemas.microsoft.com/office/drawing/2014/main" id="{A83363C0-90D4-41E3-BCC6-A36BF4F545F6}"/>
              </a:ext>
            </a:extLst>
          </p:cNvPr>
          <p:cNvSpPr txBox="1">
            <a:spLocks noChangeArrowheads="1"/>
          </p:cNvSpPr>
          <p:nvPr/>
        </p:nvSpPr>
        <p:spPr>
          <a:xfrm>
            <a:off x="1729780" y="299177"/>
            <a:ext cx="5760640" cy="1355752"/>
          </a:xfrm>
          <a:prstGeom prst="rect">
            <a:avLst/>
          </a:prstGeom>
          <a:ln w="12700">
            <a:solidFill>
              <a:srgbClr val="FF0000"/>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en-US" altLang="ja-JP" sz="3200" dirty="0">
                <a:solidFill>
                  <a:prstClr val="black"/>
                </a:solidFill>
                <a:latin typeface="HGS創英角ｺﾞｼｯｸUB" panose="020B0900000000000000" pitchFamily="50" charset="-128"/>
                <a:ea typeface="HGS創英角ｺﾞｼｯｸUB" panose="020B0900000000000000" pitchFamily="50" charset="-128"/>
              </a:rPr>
              <a:t>5.2</a:t>
            </a:r>
            <a:r>
              <a:rPr lang="ja-JP" altLang="en-US" sz="3200" dirty="0">
                <a:solidFill>
                  <a:prstClr val="black"/>
                </a:solidFill>
                <a:latin typeface="BIZ UDゴシック" panose="020B0400000000000000" pitchFamily="49" charset="-128"/>
                <a:ea typeface="BIZ UDゴシック" panose="020B0400000000000000" pitchFamily="49" charset="-128"/>
              </a:rPr>
              <a:t>　</a:t>
            </a:r>
            <a:r>
              <a:rPr lang="ja-JP" altLang="en-US" sz="3200" dirty="0">
                <a:solidFill>
                  <a:prstClr val="black"/>
                </a:solidFill>
                <a:latin typeface="HGS創英角ｺﾞｼｯｸUB" panose="020B0900000000000000" pitchFamily="50" charset="-128"/>
                <a:ea typeface="HGS創英角ｺﾞｼｯｸUB" panose="020B0900000000000000" pitchFamily="50" charset="-128"/>
              </a:rPr>
              <a:t>違反国への制裁の手段</a:t>
            </a:r>
            <a:br>
              <a:rPr lang="en-US" altLang="ja-JP" sz="4000" dirty="0">
                <a:solidFill>
                  <a:prstClr val="black"/>
                </a:solidFill>
                <a:latin typeface="HGS創英角ｺﾞｼｯｸUB" panose="020B0900000000000000" pitchFamily="50" charset="-128"/>
                <a:ea typeface="HGS創英角ｺﾞｼｯｸUB" panose="020B0900000000000000" pitchFamily="50" charset="-128"/>
              </a:rPr>
            </a:br>
            <a:r>
              <a:rPr lang="ja-JP" altLang="en-US" sz="1000" dirty="0">
                <a:solidFill>
                  <a:prstClr val="black"/>
                </a:solidFill>
                <a:latin typeface="HGS創英角ｺﾞｼｯｸUB" panose="020B0900000000000000" pitchFamily="50" charset="-128"/>
                <a:ea typeface="HGS創英角ｺﾞｼｯｸUB" panose="020B0900000000000000" pitchFamily="50" charset="-128"/>
              </a:rPr>
              <a:t>　</a:t>
            </a:r>
            <a:r>
              <a:rPr lang="ja-JP" altLang="en-US" sz="1000" b="1" kern="0" dirty="0">
                <a:solidFill>
                  <a:srgbClr val="336666"/>
                </a:solidFill>
                <a:latin typeface="Arial Black"/>
                <a:ea typeface="ＭＳ Ｐゴシック"/>
              </a:rPr>
              <a:t>　　　　</a:t>
            </a:r>
            <a:br>
              <a:rPr lang="en-US" altLang="ja-JP" sz="2800" b="1" kern="0" dirty="0">
                <a:solidFill>
                  <a:srgbClr val="336666"/>
                </a:solidFill>
                <a:latin typeface="Arial Black"/>
                <a:ea typeface="ＭＳ Ｐゴシック"/>
              </a:rPr>
            </a:br>
            <a:r>
              <a:rPr lang="ja-JP" altLang="en-US" sz="3600" b="1" kern="0" dirty="0">
                <a:solidFill>
                  <a:srgbClr val="336666"/>
                </a:solidFill>
                <a:latin typeface="Arial Black"/>
                <a:ea typeface="ＭＳ Ｐゴシック"/>
              </a:rPr>
              <a:t>　</a:t>
            </a:r>
            <a:r>
              <a:rPr lang="en-US" altLang="ja-JP" sz="2800" b="1" kern="0" dirty="0">
                <a:solidFill>
                  <a:srgbClr val="336666"/>
                </a:solidFill>
                <a:latin typeface="Arial Black"/>
                <a:ea typeface="ＭＳ Ｐゴシック"/>
              </a:rPr>
              <a:t>B </a:t>
            </a:r>
            <a:r>
              <a:rPr lang="ja-JP" altLang="en-US" sz="2800" b="1" kern="0" dirty="0">
                <a:solidFill>
                  <a:srgbClr val="336666"/>
                </a:solidFill>
                <a:latin typeface="Arial Black"/>
                <a:ea typeface="ＭＳ Ｐゴシック"/>
              </a:rPr>
              <a:t>軍事制裁　　</a:t>
            </a:r>
            <a:endParaRPr lang="en-US" altLang="ja-JP" sz="2800"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a:extLst>
              <a:ext uri="{FF2B5EF4-FFF2-40B4-BE49-F238E27FC236}">
                <a16:creationId xmlns:a16="http://schemas.microsoft.com/office/drawing/2014/main" id="{1C5D5106-B23F-40F6-94BB-95863B6E05ED}"/>
              </a:ext>
            </a:extLst>
          </p:cNvPr>
          <p:cNvSpPr>
            <a:spLocks noGrp="1"/>
          </p:cNvSpPr>
          <p:nvPr>
            <p:ph type="sldNum" sz="quarter" idx="12"/>
          </p:nvPr>
        </p:nvSpPr>
        <p:spPr/>
        <p:txBody>
          <a:bodyPr/>
          <a:lstStyle/>
          <a:p>
            <a:pPr>
              <a:defRPr/>
            </a:pPr>
            <a:fld id="{C8D72BD4-25C4-4294-B042-5454C7A9772D}" type="slidenum">
              <a:rPr lang="en-US" altLang="ja-JP" smtClean="0"/>
              <a:pPr>
                <a:defRPr/>
              </a:pPr>
              <a:t>28</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advTm="140310"/>
    </mc:Choice>
    <mc:Fallback xmlns="">
      <p:transition spd="slow" advTm="140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A851AC1-BB5D-DB64-B7F4-CE954431EED7}"/>
              </a:ext>
            </a:extLst>
          </p:cNvPr>
          <p:cNvSpPr>
            <a:spLocks noGrp="1"/>
          </p:cNvSpPr>
          <p:nvPr>
            <p:ph idx="1"/>
          </p:nvPr>
        </p:nvSpPr>
        <p:spPr>
          <a:xfrm>
            <a:off x="107504" y="1536689"/>
            <a:ext cx="8928992" cy="5308699"/>
          </a:xfrm>
          <a:ln w="22225">
            <a:solidFill>
              <a:schemeClr val="accent6">
                <a:lumMod val="75000"/>
              </a:schemeClr>
            </a:solidFill>
          </a:ln>
        </p:spPr>
        <p:txBody>
          <a:bodyPr>
            <a:normAutofit/>
          </a:bodyPr>
          <a:lstStyle/>
          <a:p>
            <a:pPr marL="342900" lvl="0" indent="-342900" defTabSz="914400" fontAlgn="base">
              <a:lnSpc>
                <a:spcPct val="100000"/>
              </a:lnSpc>
              <a:spcBef>
                <a:spcPct val="20000"/>
              </a:spcBef>
              <a:spcAft>
                <a:spcPct val="0"/>
              </a:spcAft>
              <a:buClr>
                <a:srgbClr val="CCCC99"/>
              </a:buClr>
              <a:buSzPct val="70000"/>
              <a:buNone/>
            </a:pPr>
            <a:r>
              <a:rPr lang="ja-JP" altLang="en-US" sz="2800" kern="0" dirty="0">
                <a:solidFill>
                  <a:srgbClr val="000000"/>
                </a:solidFill>
                <a:latin typeface="Arial"/>
                <a:ea typeface="ＭＳ Ｐゴシック"/>
              </a:rPr>
              <a:t>■安全保障理事会は、 その 「</a:t>
            </a:r>
            <a:r>
              <a:rPr lang="ja-JP" altLang="en-US" sz="2800" b="1" kern="0" dirty="0">
                <a:solidFill>
                  <a:srgbClr val="000000"/>
                </a:solidFill>
                <a:latin typeface="Arial"/>
                <a:ea typeface="ＭＳ Ｐゴシック"/>
              </a:rPr>
              <a:t>国際の平和及び安全の維持に関する主要な責任</a:t>
            </a:r>
            <a:r>
              <a:rPr lang="ja-JP" altLang="en-US" sz="2800" kern="0" dirty="0">
                <a:solidFill>
                  <a:srgbClr val="000000"/>
                </a:solidFill>
                <a:latin typeface="Arial"/>
                <a:ea typeface="ＭＳ Ｐゴシック"/>
              </a:rPr>
              <a:t>」 を基礎として、 「</a:t>
            </a:r>
            <a:r>
              <a:rPr lang="ja-JP" altLang="en-US" sz="2800" b="1" kern="0" dirty="0">
                <a:solidFill>
                  <a:srgbClr val="000000"/>
                </a:solidFill>
                <a:latin typeface="Arial"/>
                <a:ea typeface="ＭＳ Ｐゴシック"/>
              </a:rPr>
              <a:t>加盟国に代って</a:t>
            </a:r>
            <a:r>
              <a:rPr lang="ja-JP" altLang="en-US" sz="2800" kern="0" dirty="0">
                <a:solidFill>
                  <a:srgbClr val="000000"/>
                </a:solidFill>
                <a:latin typeface="Arial"/>
                <a:ea typeface="ＭＳ Ｐゴシック"/>
              </a:rPr>
              <a:t>」</a:t>
            </a:r>
            <a:r>
              <a:rPr lang="en-US" altLang="ja-JP" sz="2800" b="1" kern="0" dirty="0">
                <a:solidFill>
                  <a:srgbClr val="000000"/>
                </a:solidFill>
                <a:latin typeface="Arial"/>
                <a:ea typeface="ＭＳ Ｐゴシック"/>
              </a:rPr>
              <a:t> </a:t>
            </a:r>
            <a:r>
              <a:rPr lang="ja-JP" altLang="en-US" sz="2600" b="1" kern="0" dirty="0">
                <a:solidFill>
                  <a:srgbClr val="000000"/>
                </a:solidFill>
                <a:latin typeface="Arial"/>
                <a:ea typeface="ＭＳ Ｐゴシック"/>
              </a:rPr>
              <a:t>（憲章第</a:t>
            </a:r>
            <a:r>
              <a:rPr lang="en-US" altLang="ja-JP" sz="2600" b="1" kern="0" dirty="0">
                <a:solidFill>
                  <a:srgbClr val="000000"/>
                </a:solidFill>
                <a:latin typeface="Arial"/>
                <a:ea typeface="ＭＳ Ｐゴシック"/>
              </a:rPr>
              <a:t>24</a:t>
            </a:r>
            <a:r>
              <a:rPr lang="ja-JP" altLang="en-US" sz="2600" b="1" kern="0" dirty="0">
                <a:solidFill>
                  <a:srgbClr val="000000"/>
                </a:solidFill>
                <a:latin typeface="Arial"/>
                <a:ea typeface="ＭＳ Ｐゴシック"/>
              </a:rPr>
              <a:t>条</a:t>
            </a:r>
            <a:r>
              <a:rPr lang="en-US" altLang="ja-JP" sz="2600" b="1" kern="0" dirty="0">
                <a:solidFill>
                  <a:srgbClr val="000000"/>
                </a:solidFill>
                <a:latin typeface="Arial"/>
                <a:ea typeface="ＭＳ Ｐゴシック"/>
              </a:rPr>
              <a:t>1</a:t>
            </a:r>
            <a:r>
              <a:rPr lang="ja-JP" altLang="en-US" sz="2600" b="1" kern="0" dirty="0">
                <a:solidFill>
                  <a:srgbClr val="000000"/>
                </a:solidFill>
                <a:latin typeface="Arial"/>
                <a:ea typeface="ＭＳ Ｐゴシック"/>
              </a:rPr>
              <a:t>項） </a:t>
            </a:r>
            <a:r>
              <a:rPr lang="ja-JP" altLang="en-US" sz="2800" b="1" kern="0" dirty="0">
                <a:solidFill>
                  <a:srgbClr val="000000"/>
                </a:solidFill>
                <a:latin typeface="Arial"/>
                <a:ea typeface="ＭＳ Ｐゴシック"/>
              </a:rPr>
              <a:t>行動する。</a:t>
            </a:r>
            <a:r>
              <a:rPr lang="ja-JP" altLang="en-US" sz="2600" kern="0" dirty="0">
                <a:solidFill>
                  <a:srgbClr val="000000"/>
                </a:solidFill>
                <a:latin typeface="Arial"/>
                <a:ea typeface="ＭＳ Ｐゴシック"/>
              </a:rPr>
              <a:t> </a:t>
            </a:r>
          </a:p>
          <a:p>
            <a:pPr marL="0" indent="0">
              <a:buNone/>
            </a:pPr>
            <a:endParaRPr lang="en-US" altLang="ja-JP" sz="1300" dirty="0">
              <a:latin typeface="HGS創英角ｺﾞｼｯｸUB" panose="020B0900000000000000" pitchFamily="50" charset="-128"/>
              <a:ea typeface="HGS創英角ｺﾞｼｯｸUB" panose="020B0900000000000000" pitchFamily="50" charset="-128"/>
            </a:endParaRPr>
          </a:p>
          <a:p>
            <a:pPr marL="342900" lvl="0" indent="-342900" defTabSz="914400" fontAlgn="base">
              <a:lnSpc>
                <a:spcPct val="100000"/>
              </a:lnSpc>
              <a:spcBef>
                <a:spcPct val="20000"/>
              </a:spcBef>
              <a:spcAft>
                <a:spcPct val="0"/>
              </a:spcAft>
              <a:buClr>
                <a:srgbClr val="CCCC99"/>
              </a:buClr>
              <a:buSzPct val="70000"/>
              <a:buNone/>
            </a:pPr>
            <a:r>
              <a:rPr lang="ja-JP" altLang="en-US" sz="3200" dirty="0">
                <a:latin typeface="HGS創英角ｺﾞｼｯｸUB" panose="020B0900000000000000" pitchFamily="50" charset="-128"/>
                <a:ea typeface="HGS創英角ｺﾞｼｯｸUB" panose="020B0900000000000000" pitchFamily="50" charset="-128"/>
              </a:rPr>
              <a:t>■</a:t>
            </a:r>
            <a:r>
              <a:rPr lang="ja-JP" altLang="en-US" sz="3200" dirty="0">
                <a:latin typeface="ＭＳ Ｐゴシック" panose="020B0600070205080204" pitchFamily="50" charset="-128"/>
                <a:ea typeface="ＭＳ Ｐゴシック" panose="020B0600070205080204" pitchFamily="50" charset="-128"/>
              </a:rPr>
              <a:t>第</a:t>
            </a:r>
            <a:r>
              <a:rPr lang="en-US" altLang="ja-JP" sz="3200" dirty="0">
                <a:latin typeface="ＭＳ Ｐゴシック" panose="020B0600070205080204" pitchFamily="50" charset="-128"/>
                <a:ea typeface="ＭＳ Ｐゴシック" panose="020B0600070205080204" pitchFamily="50" charset="-128"/>
              </a:rPr>
              <a:t>25</a:t>
            </a:r>
            <a:r>
              <a:rPr lang="ja-JP" altLang="en-US" sz="3200" dirty="0">
                <a:latin typeface="ＭＳ Ｐゴシック" panose="020B0600070205080204" pitchFamily="50" charset="-128"/>
                <a:ea typeface="ＭＳ Ｐゴシック" panose="020B0600070205080204" pitchFamily="50" charset="-128"/>
              </a:rPr>
              <a:t>条</a:t>
            </a:r>
            <a:r>
              <a:rPr lang="ja-JP" altLang="en-US" sz="3200" dirty="0">
                <a:latin typeface="HGS創英角ｺﾞｼｯｸUB" panose="020B0900000000000000" pitchFamily="50" charset="-128"/>
                <a:ea typeface="HGS創英角ｺﾞｼｯｸUB" panose="020B0900000000000000" pitchFamily="50" charset="-128"/>
              </a:rPr>
              <a:t>「</a:t>
            </a:r>
            <a:r>
              <a:rPr lang="ja-JP" altLang="en-US" sz="2800" dirty="0">
                <a:latin typeface="HGS創英角ｺﾞｼｯｸUB" panose="020B0900000000000000" pitchFamily="50" charset="-128"/>
                <a:ea typeface="HGS創英角ｺﾞｼｯｸUB" panose="020B0900000000000000" pitchFamily="50" charset="-128"/>
              </a:rPr>
              <a:t>国際連合加盟国は、安全保障理事会の決定をこの憲章に従って受諾し且つ履行することに同意する」　→　</a:t>
            </a:r>
            <a:r>
              <a:rPr lang="ja-JP" altLang="en-US" sz="2600" b="1" kern="0" dirty="0">
                <a:solidFill>
                  <a:srgbClr val="000000"/>
                </a:solidFill>
                <a:latin typeface="Arial"/>
                <a:ea typeface="ＭＳ Ｐゴシック"/>
              </a:rPr>
              <a:t>安全保障理事会の </a:t>
            </a:r>
            <a:r>
              <a:rPr lang="ja-JP" altLang="en-US" sz="3200" b="1" kern="0" dirty="0">
                <a:solidFill>
                  <a:srgbClr val="FF0000"/>
                </a:solidFill>
                <a:latin typeface="Arial"/>
                <a:ea typeface="ＭＳ Ｐゴシック"/>
              </a:rPr>
              <a:t>「決定」は国連の</a:t>
            </a:r>
            <a:endParaRPr lang="en-US" altLang="ja-JP" sz="3200" b="1" kern="0" dirty="0">
              <a:solidFill>
                <a:srgbClr val="FF0000"/>
              </a:solidFill>
              <a:latin typeface="Arial"/>
              <a:ea typeface="ＭＳ Ｐゴシック"/>
            </a:endParaRPr>
          </a:p>
          <a:p>
            <a:pPr marL="342900" lvl="0" indent="-342900" defTabSz="914400" fontAlgn="base">
              <a:lnSpc>
                <a:spcPct val="100000"/>
              </a:lnSpc>
              <a:spcBef>
                <a:spcPct val="20000"/>
              </a:spcBef>
              <a:spcAft>
                <a:spcPct val="0"/>
              </a:spcAft>
              <a:buClr>
                <a:srgbClr val="CCCC99"/>
              </a:buClr>
              <a:buSzPct val="70000"/>
              <a:buNone/>
            </a:pPr>
            <a:r>
              <a:rPr lang="ja-JP" altLang="en-US" sz="3200" b="1" kern="0" dirty="0">
                <a:solidFill>
                  <a:srgbClr val="FF0000"/>
                </a:solidFill>
                <a:latin typeface="Arial"/>
                <a:ea typeface="ＭＳ Ｐゴシック"/>
              </a:rPr>
              <a:t>　全加盟国を拘束する</a:t>
            </a:r>
            <a:r>
              <a:rPr lang="ja-JP" altLang="en-US" sz="3000" b="1" kern="0" dirty="0">
                <a:solidFill>
                  <a:srgbClr val="333399"/>
                </a:solidFill>
                <a:latin typeface="Arial"/>
                <a:ea typeface="ＭＳ Ｐゴシック"/>
              </a:rPr>
              <a:t>。  国際連盟の総会や理事会にはなかった権限。</a:t>
            </a:r>
            <a:endParaRPr lang="en-US" altLang="ja-JP" sz="3000" b="1" kern="0" dirty="0">
              <a:solidFill>
                <a:srgbClr val="333399"/>
              </a:solidFill>
              <a:latin typeface="Arial"/>
              <a:ea typeface="ＭＳ Ｐゴシック"/>
            </a:endParaRPr>
          </a:p>
          <a:p>
            <a:pPr marL="342900" lvl="0" indent="-342900" defTabSz="914400" fontAlgn="base">
              <a:lnSpc>
                <a:spcPct val="100000"/>
              </a:lnSpc>
              <a:spcBef>
                <a:spcPct val="20000"/>
              </a:spcBef>
              <a:spcAft>
                <a:spcPct val="0"/>
              </a:spcAft>
              <a:buClr>
                <a:srgbClr val="CCCC99"/>
              </a:buClr>
              <a:buSzPct val="70000"/>
              <a:buNone/>
            </a:pPr>
            <a:r>
              <a:rPr lang="ja-JP" altLang="en-US" sz="1000" b="1" kern="0" dirty="0">
                <a:solidFill>
                  <a:srgbClr val="333399"/>
                </a:solidFill>
                <a:latin typeface="Arial"/>
                <a:ea typeface="ＭＳ Ｐゴシック"/>
              </a:rPr>
              <a:t>　</a:t>
            </a:r>
            <a:endParaRPr lang="en-US" altLang="ja-JP" sz="1000" b="1" kern="0" dirty="0">
              <a:solidFill>
                <a:srgbClr val="333399"/>
              </a:solidFill>
              <a:latin typeface="Arial"/>
              <a:ea typeface="ＭＳ Ｐゴシック"/>
            </a:endParaRPr>
          </a:p>
          <a:p>
            <a:pPr marL="342900" lvl="0" indent="-342900" defTabSz="914400" fontAlgn="base">
              <a:lnSpc>
                <a:spcPct val="100000"/>
              </a:lnSpc>
              <a:spcBef>
                <a:spcPct val="20000"/>
              </a:spcBef>
              <a:spcAft>
                <a:spcPct val="0"/>
              </a:spcAft>
              <a:buClr>
                <a:srgbClr val="CCCC99"/>
              </a:buClr>
              <a:buSzPct val="70000"/>
              <a:buNone/>
            </a:pPr>
            <a:r>
              <a:rPr lang="ja-JP" altLang="en-US" sz="3200" b="1" kern="0" dirty="0">
                <a:solidFill>
                  <a:srgbClr val="333399"/>
                </a:solidFill>
                <a:latin typeface="Arial"/>
                <a:ea typeface="ＭＳ Ｐゴシック"/>
              </a:rPr>
              <a:t>　　</a:t>
            </a:r>
            <a:r>
              <a:rPr lang="en-US" altLang="ja-JP" sz="2400" b="1" kern="0" dirty="0">
                <a:solidFill>
                  <a:srgbClr val="FF0000"/>
                </a:solidFill>
                <a:latin typeface="Arial"/>
                <a:ea typeface="ＭＳ Ｐゴシック"/>
              </a:rPr>
              <a:t>※ </a:t>
            </a:r>
            <a:r>
              <a:rPr lang="ja-JP" altLang="en-US" sz="2800" b="1" kern="0" dirty="0">
                <a:solidFill>
                  <a:srgbClr val="FF0000"/>
                </a:solidFill>
                <a:latin typeface="Arial"/>
                <a:ea typeface="ＭＳ Ｐゴシック"/>
              </a:rPr>
              <a:t>飛躍的発展を遂げたものでそれゆえ制約もある。</a:t>
            </a:r>
            <a:endParaRPr lang="ja-JP" altLang="en-US" sz="2800" kern="0" dirty="0">
              <a:solidFill>
                <a:srgbClr val="FF0000"/>
              </a:solidFill>
              <a:latin typeface="Arial"/>
              <a:ea typeface="ＭＳ Ｐゴシック"/>
            </a:endParaRPr>
          </a:p>
          <a:p>
            <a:pPr marL="0" indent="0">
              <a:buNone/>
            </a:pP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5" name="Rectangle 2">
            <a:extLst>
              <a:ext uri="{FF2B5EF4-FFF2-40B4-BE49-F238E27FC236}">
                <a16:creationId xmlns:a16="http://schemas.microsoft.com/office/drawing/2014/main" id="{A5D0591C-FBA3-4ADE-AA70-A91F7D576E25}"/>
              </a:ext>
            </a:extLst>
          </p:cNvPr>
          <p:cNvSpPr txBox="1">
            <a:spLocks noChangeArrowheads="1"/>
          </p:cNvSpPr>
          <p:nvPr/>
        </p:nvSpPr>
        <p:spPr bwMode="auto">
          <a:xfrm>
            <a:off x="819150" y="136523"/>
            <a:ext cx="7696200" cy="1132237"/>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300">
                <a:solidFill>
                  <a:schemeClr val="tx2"/>
                </a:solidFill>
                <a:latin typeface="+mj-lt"/>
                <a:ea typeface="+mj-ea"/>
                <a:cs typeface="+mj-cs"/>
              </a:defRPr>
            </a:lvl1pPr>
            <a:lvl2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2pPr>
            <a:lvl3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3pPr>
            <a:lvl4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4pPr>
            <a:lvl5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5pPr>
            <a:lvl6pPr marL="457200" algn="l" rtl="0" fontAlgn="base">
              <a:spcBef>
                <a:spcPct val="0"/>
              </a:spcBef>
              <a:spcAft>
                <a:spcPct val="0"/>
              </a:spcAft>
              <a:defRPr kumimoji="1" sz="3300">
                <a:solidFill>
                  <a:schemeClr val="tx2"/>
                </a:solidFill>
                <a:latin typeface="Arial Black" pitchFamily="34" charset="0"/>
                <a:ea typeface="ＭＳ Ｐゴシック" pitchFamily="50" charset="-128"/>
              </a:defRPr>
            </a:lvl6pPr>
            <a:lvl7pPr marL="914400" algn="l" rtl="0" fontAlgn="base">
              <a:spcBef>
                <a:spcPct val="0"/>
              </a:spcBef>
              <a:spcAft>
                <a:spcPct val="0"/>
              </a:spcAft>
              <a:defRPr kumimoji="1" sz="3300">
                <a:solidFill>
                  <a:schemeClr val="tx2"/>
                </a:solidFill>
                <a:latin typeface="Arial Black" pitchFamily="34" charset="0"/>
                <a:ea typeface="ＭＳ Ｐゴシック" pitchFamily="50" charset="-128"/>
              </a:defRPr>
            </a:lvl7pPr>
            <a:lvl8pPr marL="1371600" algn="l" rtl="0" fontAlgn="base">
              <a:spcBef>
                <a:spcPct val="0"/>
              </a:spcBef>
              <a:spcAft>
                <a:spcPct val="0"/>
              </a:spcAft>
              <a:defRPr kumimoji="1" sz="3300">
                <a:solidFill>
                  <a:schemeClr val="tx2"/>
                </a:solidFill>
                <a:latin typeface="Arial Black" pitchFamily="34" charset="0"/>
                <a:ea typeface="ＭＳ Ｐゴシック" pitchFamily="50" charset="-128"/>
              </a:defRPr>
            </a:lvl8pPr>
            <a:lvl9pPr marL="1828800" algn="l" rtl="0" fontAlgn="base">
              <a:spcBef>
                <a:spcPct val="0"/>
              </a:spcBef>
              <a:spcAft>
                <a:spcPct val="0"/>
              </a:spcAft>
              <a:defRPr kumimoji="1" sz="3300">
                <a:solidFill>
                  <a:schemeClr val="tx2"/>
                </a:solidFill>
                <a:latin typeface="Arial Black"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rPr>
              <a:t>5.2</a:t>
            </a:r>
            <a:r>
              <a:rPr kumimoji="1" lang="ja-JP" altLang="en-US" sz="3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　</a:t>
            </a:r>
            <a:r>
              <a:rPr kumimoji="1" lang="ja-JP" altLang="en-US" sz="3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rPr>
              <a:t>違反国への制裁の手段</a:t>
            </a:r>
            <a:endParaRPr kumimoji="1" lang="en-US" altLang="ja-JP" sz="3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800" dirty="0">
                <a:solidFill>
                  <a:prstClr val="black"/>
                </a:solidFill>
                <a:latin typeface="HGS創英角ｺﾞｼｯｸUB" panose="020B0900000000000000" pitchFamily="50" charset="-128"/>
                <a:ea typeface="HGS創英角ｺﾞｼｯｸUB" panose="020B0900000000000000" pitchFamily="50" charset="-128"/>
              </a:rPr>
              <a:t> </a:t>
            </a:r>
            <a:br>
              <a:rPr kumimoji="1" lang="en-US" altLang="ja-JP" sz="3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rPr>
            </a:br>
            <a:r>
              <a:rPr kumimoji="1" lang="ja-JP" altLang="en-US" sz="2200" b="1" i="0" u="none" strike="noStrike" kern="0" cap="none" spc="0" normalizeH="0" baseline="0" noProof="0" dirty="0">
                <a:ln>
                  <a:noFill/>
                </a:ln>
                <a:solidFill>
                  <a:srgbClr val="336666"/>
                </a:solidFill>
                <a:effectLst/>
                <a:uLnTx/>
                <a:uFillTx/>
                <a:latin typeface="Times New Roman" panose="02020603050405020304" pitchFamily="18" charset="0"/>
                <a:ea typeface="ＭＳ Ｐゴシック"/>
                <a:cs typeface="+mj-cs"/>
              </a:rPr>
              <a:t>　</a:t>
            </a:r>
            <a:r>
              <a:rPr kumimoji="1" lang="en-US" altLang="ja-JP" sz="2800" b="1" i="0" u="none" strike="noStrike" kern="0" cap="none" spc="0" normalizeH="0" baseline="0" noProof="0" dirty="0">
                <a:ln>
                  <a:noFill/>
                </a:ln>
                <a:solidFill>
                  <a:srgbClr val="336666"/>
                </a:solidFill>
                <a:effectLst/>
                <a:uLnTx/>
                <a:uFillTx/>
                <a:latin typeface="Times New Roman" panose="02020603050405020304" pitchFamily="18" charset="0"/>
                <a:ea typeface="ＭＳ Ｐゴシック"/>
                <a:cs typeface="+mj-cs"/>
              </a:rPr>
              <a:t>C.  </a:t>
            </a:r>
            <a:r>
              <a:rPr kumimoji="1" lang="ja-JP" altLang="en-US" sz="2400" b="1" i="0" u="none" strike="noStrike" kern="0" cap="none" spc="0" normalizeH="0" baseline="0" noProof="0" dirty="0">
                <a:ln>
                  <a:noFill/>
                </a:ln>
                <a:solidFill>
                  <a:srgbClr val="336666"/>
                </a:solidFill>
                <a:effectLst/>
                <a:uLnTx/>
                <a:uFillTx/>
                <a:latin typeface="Arial Black"/>
                <a:ea typeface="ＭＳ Ｐゴシック"/>
                <a:cs typeface="+mj-cs"/>
              </a:rPr>
              <a:t>強制措置の決定は全加盟国に</a:t>
            </a:r>
            <a:r>
              <a:rPr kumimoji="1" lang="ja-JP" altLang="en-US" sz="2400" b="1" i="0" u="none" strike="noStrike" kern="0" cap="none" spc="0" normalizeH="0" baseline="0" noProof="0" dirty="0">
                <a:ln>
                  <a:noFill/>
                </a:ln>
                <a:solidFill>
                  <a:srgbClr val="FF0000"/>
                </a:solidFill>
                <a:effectLst/>
                <a:uLnTx/>
                <a:uFillTx/>
                <a:latin typeface="Arial Black"/>
                <a:ea typeface="ＭＳ Ｐゴシック"/>
                <a:cs typeface="+mj-cs"/>
              </a:rPr>
              <a:t>法的義務</a:t>
            </a:r>
            <a:r>
              <a:rPr kumimoji="1" lang="ja-JP" altLang="en-US" sz="2400" b="1" i="0" u="none" strike="noStrike" kern="0" cap="none" spc="0" normalizeH="0" baseline="0" noProof="0" dirty="0">
                <a:ln>
                  <a:noFill/>
                </a:ln>
                <a:solidFill>
                  <a:srgbClr val="336666"/>
                </a:solidFill>
                <a:effectLst/>
                <a:uLnTx/>
                <a:uFillTx/>
                <a:latin typeface="Arial Black"/>
                <a:ea typeface="ＭＳ Ｐゴシック"/>
                <a:cs typeface="+mj-cs"/>
              </a:rPr>
              <a:t>を課す。</a:t>
            </a:r>
            <a:r>
              <a:rPr kumimoji="1" lang="ja-JP" altLang="en-US" sz="2400" b="0" i="0" u="none" strike="noStrike" kern="0" cap="none" spc="0" normalizeH="0" baseline="0" noProof="0" dirty="0">
                <a:ln>
                  <a:noFill/>
                </a:ln>
                <a:solidFill>
                  <a:srgbClr val="336666"/>
                </a:solidFill>
                <a:effectLst/>
                <a:uLnTx/>
                <a:uFillTx/>
                <a:latin typeface="Arial Black"/>
                <a:ea typeface="ＭＳ Ｐゴシック"/>
                <a:cs typeface="+mj-cs"/>
              </a:rPr>
              <a:t> </a:t>
            </a:r>
            <a:endParaRPr kumimoji="1" lang="ja-JP" altLang="en-US" sz="2400" b="0" i="0" u="none" strike="noStrike" kern="0" cap="none" spc="0" normalizeH="0" baseline="0" noProof="0" dirty="0">
              <a:ln>
                <a:noFill/>
              </a:ln>
              <a:solidFill>
                <a:srgbClr val="336666"/>
              </a:solidFill>
              <a:effectLst/>
              <a:uLnTx/>
              <a:uFillTx/>
              <a:latin typeface="Times New Roman" panose="02020603050405020304" pitchFamily="18" charset="0"/>
              <a:ea typeface="ＭＳ Ｐゴシック"/>
              <a:cs typeface="+mj-cs"/>
            </a:endParaRPr>
          </a:p>
        </p:txBody>
      </p:sp>
      <p:sp>
        <p:nvSpPr>
          <p:cNvPr id="2" name="スライド番号プレースホルダー 1">
            <a:extLst>
              <a:ext uri="{FF2B5EF4-FFF2-40B4-BE49-F238E27FC236}">
                <a16:creationId xmlns:a16="http://schemas.microsoft.com/office/drawing/2014/main" id="{B330BE0F-5C60-4645-9518-9BDE2AA28604}"/>
              </a:ext>
            </a:extLst>
          </p:cNvPr>
          <p:cNvSpPr>
            <a:spLocks noGrp="1"/>
          </p:cNvSpPr>
          <p:nvPr>
            <p:ph type="sldNum" sz="quarter" idx="12"/>
          </p:nvPr>
        </p:nvSpPr>
        <p:spPr/>
        <p:txBody>
          <a:bodyPr/>
          <a:lstStyle/>
          <a:p>
            <a:fld id="{4EF71DBD-1784-4570-AE72-A0C63177990B}" type="slidenum">
              <a:rPr lang="en-US" altLang="ja-JP" smtClean="0"/>
              <a:pPr/>
              <a:t>29</a:t>
            </a:fld>
            <a:endParaRPr lang="en-US" altLang="ja-JP"/>
          </a:p>
        </p:txBody>
      </p:sp>
    </p:spTree>
    <p:extLst>
      <p:ext uri="{BB962C8B-B14F-4D97-AF65-F5344CB8AC3E}">
        <p14:creationId xmlns:p14="http://schemas.microsoft.com/office/powerpoint/2010/main" val="82687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359D9-880F-CE57-9CBD-8228A066EC16}"/>
              </a:ext>
            </a:extLst>
          </p:cNvPr>
          <p:cNvSpPr>
            <a:spLocks noGrp="1"/>
          </p:cNvSpPr>
          <p:nvPr>
            <p:ph type="title"/>
          </p:nvPr>
        </p:nvSpPr>
        <p:spPr>
          <a:xfrm>
            <a:off x="251520" y="116632"/>
            <a:ext cx="8640960" cy="1296144"/>
          </a:xfrm>
          <a:ln w="38100" cmpd="dbl">
            <a:solidFill>
              <a:schemeClr val="accent1"/>
            </a:solidFill>
          </a:ln>
        </p:spPr>
        <p:txBody>
          <a:bodyPr>
            <a:normAutofit/>
          </a:bodyPr>
          <a:lstStyle/>
          <a:p>
            <a:r>
              <a:rPr kumimoji="1" lang="en-US" altLang="ja-JP" sz="4000" b="1" i="1" dirty="0">
                <a:solidFill>
                  <a:srgbClr val="333399"/>
                </a:solidFill>
                <a:latin typeface="HGP創英角ｺﾞｼｯｸUB" panose="020B0900000000000000" pitchFamily="50" charset="-128"/>
                <a:ea typeface="HGP創英角ｺﾞｼｯｸUB" panose="020B0900000000000000" pitchFamily="50" charset="-128"/>
              </a:rPr>
              <a:t>2</a:t>
            </a:r>
            <a:r>
              <a:rPr kumimoji="1" lang="en-US" altLang="ja-JP" b="1" i="1"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b="1" i="1" dirty="0">
                <a:solidFill>
                  <a:srgbClr val="333399"/>
                </a:solidFill>
                <a:latin typeface="HGP創英角ｺﾞｼｯｸUB" panose="020B0900000000000000" pitchFamily="50" charset="-128"/>
                <a:ea typeface="HGP創英角ｺﾞｼｯｸUB" panose="020B0900000000000000" pitchFamily="50" charset="-128"/>
              </a:rPr>
              <a:t>  </a:t>
            </a:r>
            <a:r>
              <a:rPr kumimoji="1" lang="en-US" altLang="ja-JP" sz="4000" b="1" i="1" u="none" strike="noStrike" kern="1200" cap="none" spc="0" normalizeH="0" baseline="0" noProof="0" dirty="0">
                <a:ln>
                  <a:noFill/>
                </a:ln>
                <a:solidFill>
                  <a:srgbClr val="333399"/>
                </a:solidFill>
                <a:effectLst/>
                <a:uLnTx/>
                <a:uFillTx/>
                <a:latin typeface="Berlin Sans FB Demi" panose="020E0802020502020306" pitchFamily="34" charset="0"/>
                <a:ea typeface="BIZ UDゴシック" panose="020B0400000000000000" pitchFamily="49" charset="-128"/>
              </a:rPr>
              <a:t>NATO</a:t>
            </a:r>
            <a:r>
              <a:rPr kumimoji="1" lang="ja-JP" altLang="en-US" sz="2400" b="1" i="1" u="none" strike="noStrike" kern="1200" cap="none" spc="0" normalizeH="0" baseline="0" noProof="0" dirty="0">
                <a:ln>
                  <a:noFill/>
                </a:ln>
                <a:solidFill>
                  <a:srgbClr val="333399"/>
                </a:solidFill>
                <a:effectLst/>
                <a:uLnTx/>
                <a:uFillTx/>
                <a:latin typeface="BIZ UDゴシック" panose="020B0400000000000000" pitchFamily="49" charset="-128"/>
                <a:ea typeface="BIZ UDゴシック" panose="020B0400000000000000" pitchFamily="49" charset="-128"/>
                <a:cs typeface="+mj-cs"/>
              </a:rPr>
              <a:t>および</a:t>
            </a:r>
            <a:r>
              <a:rPr kumimoji="1" lang="en-US" altLang="ja-JP" sz="4000" b="1" i="1" u="none" strike="noStrike" kern="1200" cap="none" spc="0" normalizeH="0" baseline="0" noProof="0" dirty="0">
                <a:ln>
                  <a:noFill/>
                </a:ln>
                <a:solidFill>
                  <a:srgbClr val="333399"/>
                </a:solidFill>
                <a:effectLst/>
                <a:uLnTx/>
                <a:uFillTx/>
                <a:latin typeface="Arial Black" panose="020B0A04020102020204" pitchFamily="34" charset="0"/>
                <a:ea typeface="BIZ UDゴシック" panose="020B0400000000000000" pitchFamily="49" charset="-128"/>
              </a:rPr>
              <a:t>EU</a:t>
            </a:r>
            <a:r>
              <a:rPr kumimoji="1" lang="ja-JP" altLang="en-US" sz="3300" b="1" i="1" u="none" strike="noStrike" kern="1200" cap="none" spc="0" normalizeH="0" baseline="0" noProof="0" dirty="0">
                <a:ln>
                  <a:noFill/>
                </a:ln>
                <a:solidFill>
                  <a:srgbClr val="333399"/>
                </a:solidFill>
                <a:effectLst/>
                <a:uLnTx/>
                <a:uFillTx/>
                <a:latin typeface="BIZ UDゴシック" panose="020B0400000000000000" pitchFamily="49" charset="-128"/>
                <a:ea typeface="BIZ UDゴシック" panose="020B0400000000000000" pitchFamily="49" charset="-128"/>
                <a:cs typeface="+mj-cs"/>
              </a:rPr>
              <a:t>の発展</a:t>
            </a:r>
            <a:r>
              <a:rPr kumimoji="1" lang="en-US" altLang="ja-JP" sz="2800" b="1" i="1" u="none" strike="noStrike" kern="1200" cap="none" spc="0" normalizeH="0" baseline="0" noProof="0" dirty="0">
                <a:ln>
                  <a:noFill/>
                </a:ln>
                <a:solidFill>
                  <a:srgbClr val="333399"/>
                </a:solidFill>
                <a:effectLst/>
                <a:uLnTx/>
                <a:uFillTx/>
                <a:latin typeface="BIZ UDゴシック" panose="020B0400000000000000" pitchFamily="49" charset="-128"/>
                <a:ea typeface="BIZ UDゴシック" panose="020B0400000000000000" pitchFamily="49" charset="-128"/>
                <a:cs typeface="+mj-cs"/>
              </a:rPr>
              <a:t>(</a:t>
            </a:r>
            <a:r>
              <a:rPr kumimoji="1" lang="ja-JP" altLang="en-US" sz="3600" i="1" u="none" strike="noStrike" kern="1200" cap="none" spc="0" normalizeH="0" baseline="0" noProof="0" dirty="0">
                <a:ln>
                  <a:noFill/>
                </a:ln>
                <a:solidFill>
                  <a:srgbClr val="333399"/>
                </a:solidFill>
                <a:effectLst/>
                <a:uLnTx/>
                <a:uFillTx/>
                <a:latin typeface="HGP創英角ｺﾞｼｯｸUB" panose="020B0900000000000000" pitchFamily="50" charset="-128"/>
                <a:ea typeface="HGP創英角ｺﾞｼｯｸUB" panose="020B0900000000000000" pitchFamily="50" charset="-128"/>
              </a:rPr>
              <a:t>東欧への拡大</a:t>
            </a:r>
            <a:r>
              <a:rPr kumimoji="1" lang="en-US" altLang="ja-JP" sz="2800" b="1" i="1" u="none" strike="noStrike" kern="1200" cap="none" spc="0" normalizeH="0" baseline="0" noProof="0" dirty="0">
                <a:ln>
                  <a:noFill/>
                </a:ln>
                <a:solidFill>
                  <a:srgbClr val="333399"/>
                </a:solidFill>
                <a:effectLst/>
                <a:uLnTx/>
                <a:uFillTx/>
                <a:latin typeface="BIZ UDゴシック" panose="020B0400000000000000" pitchFamily="49" charset="-128"/>
                <a:ea typeface="BIZ UDゴシック" panose="020B0400000000000000" pitchFamily="49" charset="-128"/>
              </a:rPr>
              <a:t>)</a:t>
            </a:r>
            <a:endParaRPr kumimoji="1" lang="ja-JP" altLang="en-US" b="1" i="1" dirty="0">
              <a:solidFill>
                <a:srgbClr val="333399"/>
              </a:solidFill>
            </a:endParaRPr>
          </a:p>
        </p:txBody>
      </p:sp>
      <p:sp>
        <p:nvSpPr>
          <p:cNvPr id="4" name="テキスト ボックス 3">
            <a:extLst>
              <a:ext uri="{FF2B5EF4-FFF2-40B4-BE49-F238E27FC236}">
                <a16:creationId xmlns:a16="http://schemas.microsoft.com/office/drawing/2014/main" id="{892F5E61-0932-48C6-8908-821EE2D3F518}"/>
              </a:ext>
            </a:extLst>
          </p:cNvPr>
          <p:cNvSpPr txBox="1"/>
          <p:nvPr/>
        </p:nvSpPr>
        <p:spPr>
          <a:xfrm>
            <a:off x="0" y="1556792"/>
            <a:ext cx="9036496" cy="5324535"/>
          </a:xfrm>
          <a:prstGeom prst="rect">
            <a:avLst/>
          </a:prstGeom>
          <a:noFill/>
        </p:spPr>
        <p:txBody>
          <a:bodyPr wrap="square">
            <a:spAutoFit/>
          </a:bodyPr>
          <a:lstStyle/>
          <a:p>
            <a:r>
              <a:rPr lang="ja-JP" altLang="en-US" sz="2800" dirty="0"/>
              <a:t>Ａ．国連を中心とする「</a:t>
            </a:r>
            <a:r>
              <a:rPr lang="ja-JP" altLang="en-US" sz="3600" dirty="0">
                <a:solidFill>
                  <a:srgbClr val="333399"/>
                </a:solidFill>
              </a:rPr>
              <a:t>集団安全保障</a:t>
            </a:r>
            <a:r>
              <a:rPr lang="ja-JP" altLang="en-US" sz="2800" dirty="0"/>
              <a:t>」と</a:t>
            </a:r>
            <a:r>
              <a:rPr lang="ja-JP" altLang="en-US" sz="2800" u="sng" dirty="0"/>
              <a:t>併存して</a:t>
            </a:r>
            <a:r>
              <a:rPr lang="ja-JP" altLang="en-US" sz="2800" dirty="0"/>
              <a:t>、</a:t>
            </a:r>
          </a:p>
          <a:p>
            <a:endParaRPr lang="ja-JP" altLang="en-US" sz="2800" dirty="0"/>
          </a:p>
          <a:p>
            <a:r>
              <a:rPr lang="ja-JP" altLang="en-US" sz="2800" dirty="0"/>
              <a:t>Ｂ．「</a:t>
            </a:r>
            <a:r>
              <a:rPr lang="ja-JP" altLang="en-US" sz="3600" dirty="0">
                <a:solidFill>
                  <a:srgbClr val="FF0000"/>
                </a:solidFill>
              </a:rPr>
              <a:t>個別的安全保障</a:t>
            </a:r>
            <a:r>
              <a:rPr lang="ja-JP" altLang="en-US" sz="2800" dirty="0"/>
              <a:t>」としての</a:t>
            </a:r>
            <a:r>
              <a:rPr lang="en-US" altLang="ja-JP" sz="2800" b="1" dirty="0">
                <a:solidFill>
                  <a:srgbClr val="FF0000"/>
                </a:solidFill>
              </a:rPr>
              <a:t>NATO</a:t>
            </a:r>
            <a:r>
              <a:rPr lang="ja-JP" altLang="en-US" sz="2000" b="1" dirty="0">
                <a:solidFill>
                  <a:srgbClr val="FF0000"/>
                </a:solidFill>
              </a:rPr>
              <a:t>＝</a:t>
            </a:r>
            <a:r>
              <a:rPr lang="ja-JP" altLang="en-US" sz="2800" dirty="0"/>
              <a:t>北大西洋条約</a:t>
            </a:r>
          </a:p>
          <a:p>
            <a:r>
              <a:rPr lang="ja-JP" altLang="en-US" sz="2800" dirty="0"/>
              <a:t>　　　機構（：</a:t>
            </a:r>
            <a:r>
              <a:rPr lang="en-US" altLang="ja-JP" sz="2400" dirty="0"/>
              <a:t>North Atlantic Treaty Organization</a:t>
            </a:r>
            <a:r>
              <a:rPr lang="ja-JP" altLang="en-US" sz="2800" dirty="0"/>
              <a:t>）。</a:t>
            </a:r>
          </a:p>
          <a:p>
            <a:r>
              <a:rPr lang="ja-JP" altLang="en-US" sz="2800" dirty="0"/>
              <a:t>　　　</a:t>
            </a:r>
            <a:r>
              <a:rPr lang="ja-JP" altLang="en-US" sz="2400" dirty="0"/>
              <a:t>米国、カナダと欧州</a:t>
            </a:r>
            <a:r>
              <a:rPr lang="en-US" altLang="ja-JP" sz="2400" dirty="0"/>
              <a:t>10</a:t>
            </a:r>
            <a:r>
              <a:rPr lang="ja-JP" altLang="en-US" sz="2400" dirty="0"/>
              <a:t>カ国を原加盟国としてブリュッセルに　　　</a:t>
            </a:r>
            <a:endParaRPr lang="en-US" altLang="ja-JP" sz="2400" dirty="0"/>
          </a:p>
          <a:p>
            <a:r>
              <a:rPr lang="ja-JP" altLang="en-US" sz="2400" dirty="0"/>
              <a:t>　　　　本部を置き、</a:t>
            </a:r>
            <a:r>
              <a:rPr lang="en-US" altLang="ja-JP" sz="2400" dirty="0"/>
              <a:t>1949</a:t>
            </a:r>
            <a:r>
              <a:rPr lang="ja-JP" altLang="en-US" sz="2400" dirty="0"/>
              <a:t>年</a:t>
            </a:r>
            <a:r>
              <a:rPr lang="en-US" altLang="ja-JP" sz="2400" dirty="0"/>
              <a:t>4</a:t>
            </a:r>
            <a:r>
              <a:rPr lang="ja-JP" altLang="en-US" sz="2400" dirty="0"/>
              <a:t>月</a:t>
            </a:r>
            <a:r>
              <a:rPr lang="en-US" altLang="ja-JP" sz="2400" dirty="0"/>
              <a:t>4</a:t>
            </a:r>
            <a:r>
              <a:rPr lang="ja-JP" altLang="en-US" sz="2400" dirty="0"/>
              <a:t>日に創設された。</a:t>
            </a:r>
          </a:p>
          <a:p>
            <a:r>
              <a:rPr lang="ja-JP" altLang="en-US" sz="1200" dirty="0"/>
              <a:t>　</a:t>
            </a:r>
          </a:p>
          <a:p>
            <a:r>
              <a:rPr lang="ja-JP" altLang="en-US" sz="2400" dirty="0"/>
              <a:t>　　　　　　　　現在、</a:t>
            </a:r>
            <a:r>
              <a:rPr lang="en-US" altLang="ja-JP" sz="2400" dirty="0"/>
              <a:t>30</a:t>
            </a:r>
            <a:r>
              <a:rPr lang="ja-JP" altLang="en-US" sz="2400" dirty="0"/>
              <a:t>加盟国（</a:t>
            </a:r>
            <a:r>
              <a:rPr lang="en-US" altLang="ja-JP" sz="2400" dirty="0"/>
              <a:t>NATO</a:t>
            </a:r>
            <a:r>
              <a:rPr lang="ja-JP" altLang="en-US" sz="2400" dirty="0"/>
              <a:t>本部 </a:t>
            </a:r>
            <a:r>
              <a:rPr lang="en-US" altLang="ja-JP" sz="2400" dirty="0"/>
              <a:t>website </a:t>
            </a:r>
            <a:r>
              <a:rPr lang="en-US" altLang="ja-JP" sz="2000" dirty="0"/>
              <a:t>(2022</a:t>
            </a:r>
            <a:r>
              <a:rPr lang="ja-JP" altLang="en-US" sz="2000" dirty="0"/>
              <a:t>年</a:t>
            </a:r>
            <a:r>
              <a:rPr lang="en-US" altLang="ja-JP" sz="2000" dirty="0"/>
              <a:t>4</a:t>
            </a:r>
            <a:r>
              <a:rPr lang="ja-JP" altLang="en-US" sz="2000" dirty="0"/>
              <a:t>月</a:t>
            </a:r>
            <a:r>
              <a:rPr lang="en-US" altLang="ja-JP" sz="2000" dirty="0"/>
              <a:t>12</a:t>
            </a:r>
            <a:r>
              <a:rPr lang="ja-JP" altLang="en-US" sz="2000" dirty="0"/>
              <a:t>日　　　</a:t>
            </a:r>
          </a:p>
          <a:p>
            <a:r>
              <a:rPr lang="ja-JP" altLang="en-US" sz="2000" dirty="0"/>
              <a:t>　　　　　　　　　　参照</a:t>
            </a:r>
            <a:r>
              <a:rPr lang="en-US" altLang="ja-JP" sz="2000" dirty="0"/>
              <a:t>)</a:t>
            </a:r>
            <a:r>
              <a:rPr lang="ja-JP" altLang="en-US" sz="2400" dirty="0"/>
              <a:t>）に拡大している。→次頁</a:t>
            </a:r>
          </a:p>
          <a:p>
            <a:endParaRPr lang="ja-JP" altLang="en-US" sz="2400" dirty="0"/>
          </a:p>
          <a:p>
            <a:r>
              <a:rPr lang="ja-JP" altLang="en-US" sz="2800" dirty="0"/>
              <a:t>　　　</a:t>
            </a:r>
            <a:r>
              <a:rPr lang="ja-JP" altLang="en-US" sz="2400" dirty="0"/>
              <a:t>ＮＡＴＯに対抗するものとして、旧ソ連を中心とする</a:t>
            </a:r>
            <a:r>
              <a:rPr lang="ja-JP" altLang="en-US" sz="2400" dirty="0">
                <a:solidFill>
                  <a:srgbClr val="FF0000"/>
                </a:solidFill>
              </a:rPr>
              <a:t>ワルシャ　</a:t>
            </a:r>
          </a:p>
          <a:p>
            <a:r>
              <a:rPr lang="ja-JP" altLang="en-US" sz="2400" dirty="0">
                <a:solidFill>
                  <a:srgbClr val="FF0000"/>
                </a:solidFill>
              </a:rPr>
              <a:t>　　　 ワ条約機構（</a:t>
            </a:r>
            <a:r>
              <a:rPr lang="en-US" altLang="ja-JP" sz="2400" dirty="0">
                <a:solidFill>
                  <a:srgbClr val="FF0000"/>
                </a:solidFill>
              </a:rPr>
              <a:t>WTO</a:t>
            </a:r>
            <a:r>
              <a:rPr lang="ja-JP" altLang="en-US" sz="2400" dirty="0">
                <a:solidFill>
                  <a:srgbClr val="FF0000"/>
                </a:solidFill>
              </a:rPr>
              <a:t>）</a:t>
            </a:r>
            <a:r>
              <a:rPr lang="ja-JP" altLang="en-US" sz="2400" dirty="0"/>
              <a:t>は、</a:t>
            </a:r>
            <a:r>
              <a:rPr lang="en-US" altLang="ja-JP" sz="2400" dirty="0"/>
              <a:t>1955</a:t>
            </a:r>
            <a:r>
              <a:rPr lang="ja-JP" altLang="en-US" sz="2400" dirty="0"/>
              <a:t>年</a:t>
            </a:r>
            <a:r>
              <a:rPr lang="en-US" altLang="ja-JP" sz="2400" dirty="0"/>
              <a:t>5</a:t>
            </a:r>
            <a:r>
              <a:rPr lang="ja-JP" altLang="en-US" sz="2400" dirty="0"/>
              <a:t>月</a:t>
            </a:r>
            <a:r>
              <a:rPr lang="en-US" altLang="ja-JP" sz="2400" dirty="0"/>
              <a:t>14</a:t>
            </a:r>
            <a:r>
              <a:rPr lang="ja-JP" altLang="en-US" sz="2400" dirty="0"/>
              <a:t>日に創設され、</a:t>
            </a:r>
            <a:r>
              <a:rPr lang="en-US" altLang="ja-JP" sz="2400" dirty="0"/>
              <a:t>1991</a:t>
            </a:r>
            <a:r>
              <a:rPr lang="ja-JP" altLang="en-US" sz="2400" dirty="0"/>
              <a:t>　</a:t>
            </a:r>
          </a:p>
          <a:p>
            <a:r>
              <a:rPr lang="ja-JP" altLang="en-US" sz="2400" dirty="0"/>
              <a:t>　　　 年</a:t>
            </a:r>
            <a:r>
              <a:rPr lang="en-US" altLang="ja-JP" sz="2400" dirty="0"/>
              <a:t>7</a:t>
            </a:r>
            <a:r>
              <a:rPr lang="ja-JP" altLang="en-US" sz="2400" dirty="0"/>
              <a:t>月</a:t>
            </a:r>
            <a:r>
              <a:rPr lang="en-US" altLang="ja-JP" sz="2400" dirty="0"/>
              <a:t>1</a:t>
            </a:r>
            <a:r>
              <a:rPr lang="ja-JP" altLang="en-US" sz="2400" dirty="0"/>
              <a:t>日解散。</a:t>
            </a:r>
          </a:p>
        </p:txBody>
      </p:sp>
      <p:sp>
        <p:nvSpPr>
          <p:cNvPr id="3" name="スライド番号プレースホルダー 2">
            <a:extLst>
              <a:ext uri="{FF2B5EF4-FFF2-40B4-BE49-F238E27FC236}">
                <a16:creationId xmlns:a16="http://schemas.microsoft.com/office/drawing/2014/main" id="{7C99CC87-0CEC-428E-A334-37685879E3AD}"/>
              </a:ext>
            </a:extLst>
          </p:cNvPr>
          <p:cNvSpPr>
            <a:spLocks noGrp="1"/>
          </p:cNvSpPr>
          <p:nvPr>
            <p:ph type="sldNum" sz="quarter" idx="12"/>
          </p:nvPr>
        </p:nvSpPr>
        <p:spPr/>
        <p:txBody>
          <a:bodyPr/>
          <a:lstStyle/>
          <a:p>
            <a:fld id="{BF3D7801-D959-4C0E-AB8F-42086677CEE6}" type="slidenum">
              <a:rPr lang="en-US" altLang="ja-JP" smtClean="0"/>
              <a:pPr/>
              <a:t>3</a:t>
            </a:fld>
            <a:endParaRPr lang="en-US" altLang="ja-JP"/>
          </a:p>
        </p:txBody>
      </p:sp>
    </p:spTree>
    <p:extLst>
      <p:ext uri="{BB962C8B-B14F-4D97-AF65-F5344CB8AC3E}">
        <p14:creationId xmlns:p14="http://schemas.microsoft.com/office/powerpoint/2010/main" val="214631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4294967295"/>
          </p:nvPr>
        </p:nvSpPr>
        <p:spPr>
          <a:xfrm>
            <a:off x="250825" y="1773238"/>
            <a:ext cx="8713788" cy="4259262"/>
          </a:xfrm>
        </p:spPr>
        <p:txBody>
          <a:bodyPr/>
          <a:lstStyle/>
          <a:p>
            <a:pPr eaLnBrk="1" hangingPunct="1">
              <a:buFont typeface="Wingdings" panose="05000000000000000000" pitchFamily="2" charset="2"/>
              <a:buNone/>
            </a:pPr>
            <a:r>
              <a:rPr lang="ja-JP" altLang="en-US" sz="2400" b="1" dirty="0">
                <a:solidFill>
                  <a:srgbClr val="333399"/>
                </a:solidFill>
              </a:rPr>
              <a:t>　　　</a:t>
            </a:r>
          </a:p>
          <a:p>
            <a:pPr eaLnBrk="1" hangingPunct="1">
              <a:buFont typeface="Wingdings" panose="05000000000000000000" pitchFamily="2" charset="2"/>
              <a:buNone/>
            </a:pPr>
            <a:r>
              <a:rPr lang="ja-JP" altLang="en-US" sz="2600" dirty="0"/>
              <a:t> ■</a:t>
            </a:r>
            <a:r>
              <a:rPr lang="ja-JP" altLang="en-US" sz="2600" b="1" dirty="0"/>
              <a:t>非軍事的強制措置に関する決定はそのままで拘束力</a:t>
            </a:r>
            <a:r>
              <a:rPr lang="ja-JP" altLang="en-US" sz="2600" dirty="0"/>
              <a:t>を有</a:t>
            </a:r>
            <a:endParaRPr lang="en-US" altLang="ja-JP" sz="2600" dirty="0"/>
          </a:p>
          <a:p>
            <a:pPr eaLnBrk="1" hangingPunct="1">
              <a:buFont typeface="Wingdings" panose="05000000000000000000" pitchFamily="2" charset="2"/>
              <a:buNone/>
            </a:pPr>
            <a:r>
              <a:rPr lang="ja-JP" altLang="en-US" sz="2600" dirty="0"/>
              <a:t>　　するが、 </a:t>
            </a:r>
            <a:r>
              <a:rPr lang="ja-JP" altLang="en-US" sz="3200" b="1" dirty="0"/>
              <a:t>軍事的強制措置については</a:t>
            </a:r>
            <a:r>
              <a:rPr lang="ja-JP" altLang="en-US" sz="3200" b="1" dirty="0">
                <a:solidFill>
                  <a:srgbClr val="FF0000"/>
                </a:solidFill>
              </a:rPr>
              <a:t>特別協定 </a:t>
            </a:r>
            <a:endParaRPr lang="en-US" altLang="ja-JP" sz="3200" b="1" dirty="0">
              <a:solidFill>
                <a:srgbClr val="FF0000"/>
              </a:solidFill>
            </a:endParaRPr>
          </a:p>
          <a:p>
            <a:pPr eaLnBrk="1" hangingPunct="1">
              <a:buFont typeface="Wingdings" panose="05000000000000000000" pitchFamily="2" charset="2"/>
              <a:buNone/>
            </a:pPr>
            <a:r>
              <a:rPr lang="ja-JP" altLang="en-US" sz="3200" b="1" dirty="0">
                <a:solidFill>
                  <a:srgbClr val="FF0000"/>
                </a:solidFill>
              </a:rPr>
              <a:t>　 </a:t>
            </a:r>
            <a:r>
              <a:rPr lang="ja-JP" altLang="en-US" sz="2400" b="1" dirty="0"/>
              <a:t>（</a:t>
            </a:r>
            <a:r>
              <a:rPr lang="ja-JP" altLang="en-US" sz="2400" b="1" dirty="0">
                <a:solidFill>
                  <a:srgbClr val="FF0000"/>
                </a:solidFill>
              </a:rPr>
              <a:t>第</a:t>
            </a:r>
            <a:r>
              <a:rPr lang="en-US" altLang="ja-JP" sz="2400" b="1" dirty="0">
                <a:solidFill>
                  <a:srgbClr val="FF0000"/>
                </a:solidFill>
              </a:rPr>
              <a:t>43</a:t>
            </a:r>
            <a:r>
              <a:rPr lang="ja-JP" altLang="en-US" sz="2400" b="1" dirty="0">
                <a:solidFill>
                  <a:srgbClr val="FF0000"/>
                </a:solidFill>
              </a:rPr>
              <a:t>条</a:t>
            </a:r>
            <a:r>
              <a:rPr lang="ja-JP" altLang="en-US" sz="2000" b="1" dirty="0"/>
              <a:t>→次頁</a:t>
            </a:r>
            <a:r>
              <a:rPr lang="ja-JP" altLang="en-US" sz="2400" b="1" dirty="0"/>
              <a:t>）</a:t>
            </a:r>
            <a:r>
              <a:rPr lang="ja-JP" altLang="en-US" sz="3200" b="1" dirty="0"/>
              <a:t>の締結が必要</a:t>
            </a:r>
            <a:r>
              <a:rPr lang="ja-JP" altLang="en-US" sz="2600" dirty="0"/>
              <a:t>。</a:t>
            </a:r>
            <a:endParaRPr lang="en-US" altLang="ja-JP" sz="2600" dirty="0"/>
          </a:p>
          <a:p>
            <a:pPr eaLnBrk="1" hangingPunct="1">
              <a:buFont typeface="Wingdings" panose="05000000000000000000" pitchFamily="2" charset="2"/>
              <a:buNone/>
            </a:pPr>
            <a:endParaRPr lang="ja-JP" altLang="en-US" sz="2600" dirty="0"/>
          </a:p>
          <a:p>
            <a:pPr eaLnBrk="1" hangingPunct="1">
              <a:buFont typeface="Wingdings" panose="05000000000000000000" pitchFamily="2" charset="2"/>
              <a:buNone/>
            </a:pPr>
            <a:r>
              <a:rPr lang="ja-JP" altLang="en-US" sz="2600" dirty="0"/>
              <a:t> ■</a:t>
            </a:r>
            <a:r>
              <a:rPr lang="ja-JP" altLang="en-US" sz="2600" b="1" dirty="0"/>
              <a:t>特別協定が不存在である現在は、 </a:t>
            </a:r>
            <a:r>
              <a:rPr lang="ja-JP" altLang="en-US" sz="3200" b="1" dirty="0"/>
              <a:t>勧告によって必要</a:t>
            </a:r>
            <a:endParaRPr lang="en-US" altLang="ja-JP" sz="3200" b="1" dirty="0"/>
          </a:p>
          <a:p>
            <a:pPr eaLnBrk="1" hangingPunct="1">
              <a:buFont typeface="Wingdings" panose="05000000000000000000" pitchFamily="2" charset="2"/>
              <a:buNone/>
            </a:pPr>
            <a:r>
              <a:rPr lang="en-US" altLang="ja-JP" sz="3200" b="1" dirty="0"/>
              <a:t>    </a:t>
            </a:r>
            <a:r>
              <a:rPr lang="ja-JP" altLang="en-US" sz="3200" b="1" dirty="0"/>
              <a:t>な部隊の提供を受けて軍事的強制措置を行う。</a:t>
            </a:r>
          </a:p>
        </p:txBody>
      </p:sp>
      <p:sp>
        <p:nvSpPr>
          <p:cNvPr id="161796" name="Rectangle 4"/>
          <p:cNvSpPr>
            <a:spLocks noChangeArrowheads="1"/>
          </p:cNvSpPr>
          <p:nvPr/>
        </p:nvSpPr>
        <p:spPr bwMode="auto">
          <a:xfrm>
            <a:off x="-338138" y="332422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0000"/>
              <a:buFont typeface="Wingdings" panose="05000000000000000000" pitchFamily="2" charset="2"/>
              <a:buChar char="l"/>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150000"/>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1"/>
              </a:buClr>
              <a:buSzPct val="150000"/>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5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2" name="スライド番号プレースホルダー 1">
            <a:extLst>
              <a:ext uri="{FF2B5EF4-FFF2-40B4-BE49-F238E27FC236}">
                <a16:creationId xmlns:a16="http://schemas.microsoft.com/office/drawing/2014/main" id="{3F1C080E-79B7-4E10-9283-8D01F214747F}"/>
              </a:ext>
            </a:extLst>
          </p:cNvPr>
          <p:cNvSpPr>
            <a:spLocks noGrp="1"/>
          </p:cNvSpPr>
          <p:nvPr>
            <p:ph type="sldNum" sz="quarter" idx="12"/>
          </p:nvPr>
        </p:nvSpPr>
        <p:spPr/>
        <p:txBody>
          <a:bodyPr/>
          <a:lstStyle/>
          <a:p>
            <a:pPr>
              <a:defRPr/>
            </a:pPr>
            <a:fld id="{A8D0E243-B8C8-4C4C-8AEF-6A4C039F75B3}" type="slidenum">
              <a:rPr lang="en-US" altLang="ja-JP" smtClean="0"/>
              <a:pPr>
                <a:defRPr/>
              </a:pPr>
              <a:t>30</a:t>
            </a:fld>
            <a:endParaRPr lang="en-US" altLang="ja-JP"/>
          </a:p>
        </p:txBody>
      </p:sp>
      <p:pic>
        <p:nvPicPr>
          <p:cNvPr id="4" name="図 3">
            <a:extLst>
              <a:ext uri="{FF2B5EF4-FFF2-40B4-BE49-F238E27FC236}">
                <a16:creationId xmlns:a16="http://schemas.microsoft.com/office/drawing/2014/main" id="{847DB86E-0F22-4E6B-B3CC-212F52526C09}"/>
              </a:ext>
            </a:extLst>
          </p:cNvPr>
          <p:cNvPicPr>
            <a:picLocks noChangeAspect="1"/>
          </p:cNvPicPr>
          <p:nvPr/>
        </p:nvPicPr>
        <p:blipFill>
          <a:blip r:embed="rId6"/>
          <a:stretch>
            <a:fillRect/>
          </a:stretch>
        </p:blipFill>
        <p:spPr>
          <a:xfrm>
            <a:off x="1736254" y="513071"/>
            <a:ext cx="5742930"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647"/>
    </mc:Choice>
    <mc:Fallback xmlns="">
      <p:transition spd="slow" advTm="9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a:extLst>
              <a:ext uri="{FF2B5EF4-FFF2-40B4-BE49-F238E27FC236}">
                <a16:creationId xmlns:a16="http://schemas.microsoft.com/office/drawing/2014/main" id="{9A430402-8364-953C-85F1-6CAFD0886464}"/>
              </a:ext>
            </a:extLst>
          </p:cNvPr>
          <p:cNvSpPr>
            <a:spLocks noGrp="1" noChangeArrowheads="1"/>
          </p:cNvSpPr>
          <p:nvPr>
            <p:ph type="title"/>
          </p:nvPr>
        </p:nvSpPr>
        <p:spPr>
          <a:xfrm>
            <a:off x="759620" y="116633"/>
            <a:ext cx="7696200" cy="720079"/>
          </a:xfrm>
        </p:spPr>
        <p:txBody>
          <a:bodyPr/>
          <a:lstStyle/>
          <a:p>
            <a:pPr algn="ctr" eaLnBrk="1" hangingPunct="1"/>
            <a:r>
              <a:rPr lang="ja-JP" altLang="en-US" sz="1000" dirty="0"/>
              <a:t>　</a:t>
            </a:r>
            <a:br>
              <a:rPr lang="ja-JP" altLang="en-US" sz="2200" b="1" dirty="0">
                <a:solidFill>
                  <a:srgbClr val="FF0000"/>
                </a:solidFill>
              </a:rPr>
            </a:br>
            <a:r>
              <a:rPr lang="ja-JP" altLang="en-US" sz="2900" dirty="0"/>
              <a:t>　</a:t>
            </a:r>
            <a:r>
              <a:rPr lang="ja-JP" altLang="en-US" sz="2800" dirty="0">
                <a:latin typeface="HGSｺﾞｼｯｸE" panose="020B0900000000000000" pitchFamily="50" charset="-128"/>
                <a:ea typeface="HGSｺﾞｼｯｸE" panose="020B0900000000000000" pitchFamily="50" charset="-128"/>
              </a:rPr>
              <a:t>参考資料 </a:t>
            </a:r>
            <a:r>
              <a:rPr lang="en-US" altLang="ja-JP" sz="2200" dirty="0">
                <a:latin typeface="HGSｺﾞｼｯｸE" panose="020B0900000000000000" pitchFamily="50" charset="-128"/>
                <a:ea typeface="HGSｺﾞｼｯｸE" panose="020B0900000000000000" pitchFamily="50" charset="-128"/>
              </a:rPr>
              <a:t>(</a:t>
            </a:r>
            <a:r>
              <a:rPr lang="ja-JP" altLang="en-US" sz="2200" dirty="0">
                <a:latin typeface="HGSｺﾞｼｯｸE" panose="020B0900000000000000" pitchFamily="50" charset="-128"/>
                <a:ea typeface="HGSｺﾞｼｯｸE" panose="020B0900000000000000" pitchFamily="50" charset="-128"/>
              </a:rPr>
              <a:t>憲章第</a:t>
            </a:r>
            <a:r>
              <a:rPr lang="en-US" altLang="ja-JP" sz="2200" dirty="0">
                <a:latin typeface="HGSｺﾞｼｯｸE" panose="020B0900000000000000" pitchFamily="50" charset="-128"/>
                <a:ea typeface="HGSｺﾞｼｯｸE" panose="020B0900000000000000" pitchFamily="50" charset="-128"/>
              </a:rPr>
              <a:t>43</a:t>
            </a:r>
            <a:r>
              <a:rPr lang="ja-JP" altLang="en-US" sz="2200" dirty="0">
                <a:latin typeface="HGSｺﾞｼｯｸE" panose="020B0900000000000000" pitchFamily="50" charset="-128"/>
                <a:ea typeface="HGSｺﾞｼｯｸE" panose="020B0900000000000000" pitchFamily="50" charset="-128"/>
              </a:rPr>
              <a:t>条</a:t>
            </a:r>
            <a:r>
              <a:rPr lang="en-US" altLang="ja-JP" sz="2200" dirty="0">
                <a:latin typeface="HGSｺﾞｼｯｸE" panose="020B0900000000000000" pitchFamily="50" charset="-128"/>
                <a:ea typeface="HGSｺﾞｼｯｸE" panose="020B0900000000000000" pitchFamily="50" charset="-128"/>
              </a:rPr>
              <a:t>)</a:t>
            </a:r>
            <a:r>
              <a:rPr lang="en-US" altLang="ja-JP" sz="2900" dirty="0">
                <a:latin typeface="HGSｺﾞｼｯｸE" panose="020B0900000000000000" pitchFamily="50" charset="-128"/>
                <a:ea typeface="HGSｺﾞｼｯｸE" panose="020B0900000000000000" pitchFamily="50" charset="-128"/>
              </a:rPr>
              <a:t> </a:t>
            </a:r>
            <a:endParaRPr lang="en-US" altLang="ja-JP" sz="2200" dirty="0">
              <a:latin typeface="HGSｺﾞｼｯｸE" panose="020B0900000000000000" pitchFamily="50" charset="-128"/>
              <a:ea typeface="HGSｺﾞｼｯｸE" panose="020B0900000000000000" pitchFamily="50" charset="-128"/>
            </a:endParaRPr>
          </a:p>
        </p:txBody>
      </p:sp>
      <p:sp>
        <p:nvSpPr>
          <p:cNvPr id="43010" name="Rectangle 3">
            <a:extLst>
              <a:ext uri="{FF2B5EF4-FFF2-40B4-BE49-F238E27FC236}">
                <a16:creationId xmlns:a16="http://schemas.microsoft.com/office/drawing/2014/main" id="{A59C36E8-C4B8-2B22-29DC-12728A6CBF4F}"/>
              </a:ext>
            </a:extLst>
          </p:cNvPr>
          <p:cNvSpPr>
            <a:spLocks noGrp="1" noChangeArrowheads="1"/>
          </p:cNvSpPr>
          <p:nvPr>
            <p:ph idx="1"/>
          </p:nvPr>
        </p:nvSpPr>
        <p:spPr>
          <a:xfrm>
            <a:off x="251173" y="988220"/>
            <a:ext cx="8713094" cy="5733256"/>
          </a:xfrm>
          <a:ln>
            <a:solidFill>
              <a:srgbClr val="333399"/>
            </a:solidFill>
          </a:ln>
        </p:spPr>
        <p:txBody>
          <a:bodyPr>
            <a:normAutofit/>
          </a:bodyPr>
          <a:lstStyle/>
          <a:p>
            <a:pPr eaLnBrk="1" hangingPunct="1">
              <a:lnSpc>
                <a:spcPct val="90000"/>
              </a:lnSpc>
              <a:buFont typeface="Wingdings" panose="05000000000000000000" pitchFamily="2" charset="2"/>
              <a:buNone/>
            </a:pPr>
            <a:r>
              <a:rPr lang="ja-JP" altLang="en-US" sz="1000" dirty="0">
                <a:solidFill>
                  <a:srgbClr val="333399"/>
                </a:solidFill>
              </a:rPr>
              <a:t>　 </a:t>
            </a:r>
            <a:endParaRPr lang="en-US" altLang="ja-JP" sz="1000" dirty="0">
              <a:solidFill>
                <a:srgbClr val="333399"/>
              </a:solidFill>
            </a:endParaRPr>
          </a:p>
          <a:p>
            <a:pPr eaLnBrk="1" hangingPunct="1">
              <a:lnSpc>
                <a:spcPct val="90000"/>
              </a:lnSpc>
              <a:buFont typeface="Wingdings" panose="05000000000000000000" pitchFamily="2" charset="2"/>
              <a:buNone/>
            </a:pPr>
            <a:r>
              <a:rPr lang="ja-JP" altLang="en-US" sz="2600" b="1" dirty="0">
                <a:solidFill>
                  <a:srgbClr val="333399"/>
                </a:solidFill>
                <a:latin typeface="+mn-ea"/>
              </a:rPr>
              <a:t> 「国際の平和及び安全の維持に貢献するため、すべての</a:t>
            </a:r>
            <a:endParaRPr lang="en-US" altLang="ja-JP" sz="2600" b="1" dirty="0">
              <a:solidFill>
                <a:srgbClr val="333399"/>
              </a:solidFill>
              <a:latin typeface="+mn-ea"/>
            </a:endParaRPr>
          </a:p>
          <a:p>
            <a:pPr eaLnBrk="1" hangingPunct="1">
              <a:lnSpc>
                <a:spcPct val="90000"/>
              </a:lnSpc>
              <a:buFont typeface="Wingdings" panose="05000000000000000000" pitchFamily="2" charset="2"/>
              <a:buNone/>
            </a:pPr>
            <a:r>
              <a:rPr lang="ja-JP" altLang="en-US" sz="2600" b="1" dirty="0">
                <a:solidFill>
                  <a:srgbClr val="333399"/>
                </a:solidFill>
                <a:latin typeface="+mn-ea"/>
              </a:rPr>
              <a:t>　国際連合加盟国は、安全保障理事会の要請に基き且つ</a:t>
            </a:r>
            <a:endParaRPr lang="en-US" altLang="ja-JP" sz="2600" b="1" dirty="0">
              <a:solidFill>
                <a:srgbClr val="333399"/>
              </a:solidFill>
              <a:latin typeface="+mn-ea"/>
            </a:endParaRPr>
          </a:p>
          <a:p>
            <a:pPr eaLnBrk="1" hangingPunct="1">
              <a:lnSpc>
                <a:spcPct val="90000"/>
              </a:lnSpc>
              <a:buFont typeface="Wingdings" panose="05000000000000000000" pitchFamily="2" charset="2"/>
              <a:buNone/>
            </a:pPr>
            <a:r>
              <a:rPr lang="ja-JP" altLang="en-US" sz="2400" b="1" dirty="0">
                <a:solidFill>
                  <a:srgbClr val="333399"/>
                </a:solidFill>
                <a:latin typeface="+mn-ea"/>
              </a:rPr>
              <a:t>　一又は二以上の</a:t>
            </a:r>
            <a:r>
              <a:rPr lang="ja-JP" altLang="en-US" sz="3200" b="1" dirty="0">
                <a:solidFill>
                  <a:srgbClr val="FF0000"/>
                </a:solidFill>
                <a:latin typeface="+mn-ea"/>
              </a:rPr>
              <a:t>特別協定</a:t>
            </a:r>
            <a:r>
              <a:rPr lang="ja-JP" altLang="en-US" sz="2800" b="1" dirty="0">
                <a:solidFill>
                  <a:srgbClr val="FF0000"/>
                </a:solidFill>
                <a:latin typeface="+mn-ea"/>
              </a:rPr>
              <a:t>に従</a:t>
            </a:r>
            <a:r>
              <a:rPr lang="ja-JP" altLang="en-US" sz="2800" b="1" dirty="0" err="1">
                <a:solidFill>
                  <a:srgbClr val="FF0000"/>
                </a:solidFill>
                <a:latin typeface="+mn-ea"/>
              </a:rPr>
              <a:t>つて</a:t>
            </a:r>
            <a:r>
              <a:rPr lang="ja-JP" altLang="en-US" sz="2800" b="1" dirty="0">
                <a:solidFill>
                  <a:srgbClr val="333399"/>
                </a:solidFill>
                <a:latin typeface="+mn-ea"/>
              </a:rPr>
              <a:t>、</a:t>
            </a:r>
            <a:r>
              <a:rPr lang="ja-JP" altLang="en-US" sz="2600" b="1" dirty="0">
                <a:solidFill>
                  <a:srgbClr val="333399"/>
                </a:solidFill>
                <a:latin typeface="+mn-ea"/>
              </a:rPr>
              <a:t>国際の平和及び</a:t>
            </a:r>
            <a:endParaRPr lang="en-US" altLang="ja-JP" sz="2600" b="1" dirty="0">
              <a:solidFill>
                <a:srgbClr val="333399"/>
              </a:solidFill>
              <a:latin typeface="+mn-ea"/>
            </a:endParaRPr>
          </a:p>
          <a:p>
            <a:pPr eaLnBrk="1" hangingPunct="1">
              <a:lnSpc>
                <a:spcPct val="90000"/>
              </a:lnSpc>
              <a:buFont typeface="Wingdings" panose="05000000000000000000" pitchFamily="2" charset="2"/>
              <a:buNone/>
            </a:pPr>
            <a:r>
              <a:rPr lang="ja-JP" altLang="en-US" sz="2600" b="1" dirty="0">
                <a:solidFill>
                  <a:srgbClr val="333399"/>
                </a:solidFill>
                <a:latin typeface="+mn-ea"/>
              </a:rPr>
              <a:t>　安全の維持に必要な兵力、援助及び便益を安全保障理</a:t>
            </a:r>
            <a:endParaRPr lang="en-US" altLang="ja-JP" sz="2600" b="1" dirty="0">
              <a:solidFill>
                <a:srgbClr val="333399"/>
              </a:solidFill>
              <a:latin typeface="+mn-ea"/>
            </a:endParaRPr>
          </a:p>
          <a:p>
            <a:pPr eaLnBrk="1" hangingPunct="1">
              <a:lnSpc>
                <a:spcPct val="90000"/>
              </a:lnSpc>
              <a:buFont typeface="Wingdings" panose="05000000000000000000" pitchFamily="2" charset="2"/>
              <a:buNone/>
            </a:pPr>
            <a:r>
              <a:rPr lang="ja-JP" altLang="en-US" sz="2600" b="1" dirty="0">
                <a:solidFill>
                  <a:srgbClr val="333399"/>
                </a:solidFill>
                <a:latin typeface="+mn-ea"/>
              </a:rPr>
              <a:t>　事会に利用させることを約束する。」</a:t>
            </a:r>
            <a:r>
              <a:rPr lang="ja-JP" altLang="en-US" sz="2600" b="1" dirty="0">
                <a:latin typeface="+mn-ea"/>
              </a:rPr>
              <a:t>（第</a:t>
            </a:r>
            <a:r>
              <a:rPr lang="en-US" altLang="ja-JP" sz="2600" b="1" dirty="0">
                <a:latin typeface="+mn-ea"/>
              </a:rPr>
              <a:t>43</a:t>
            </a:r>
            <a:r>
              <a:rPr lang="ja-JP" altLang="en-US" sz="2600" b="1" dirty="0">
                <a:latin typeface="+mn-ea"/>
              </a:rPr>
              <a:t>条）  </a:t>
            </a:r>
          </a:p>
          <a:p>
            <a:pPr eaLnBrk="1" hangingPunct="1">
              <a:lnSpc>
                <a:spcPct val="90000"/>
              </a:lnSpc>
              <a:buFont typeface="Wingdings" panose="05000000000000000000" pitchFamily="2" charset="2"/>
              <a:buNone/>
            </a:pPr>
            <a:r>
              <a:rPr lang="ja-JP" altLang="en-US" sz="1000" dirty="0"/>
              <a:t>　     </a:t>
            </a:r>
            <a:endParaRPr lang="en-US" altLang="ja-JP" sz="1000" dirty="0"/>
          </a:p>
          <a:p>
            <a:pPr eaLnBrk="1" hangingPunct="1">
              <a:lnSpc>
                <a:spcPct val="90000"/>
              </a:lnSpc>
              <a:buFont typeface="Wingdings" panose="05000000000000000000" pitchFamily="2" charset="2"/>
              <a:buNone/>
            </a:pPr>
            <a:endParaRPr lang="ja-JP" altLang="en-US" sz="1800" dirty="0"/>
          </a:p>
          <a:p>
            <a:pPr eaLnBrk="1" hangingPunct="1">
              <a:lnSpc>
                <a:spcPct val="90000"/>
              </a:lnSpc>
              <a:buFont typeface="Wingdings" panose="05000000000000000000" pitchFamily="2" charset="2"/>
              <a:buNone/>
            </a:pPr>
            <a:r>
              <a:rPr lang="ja-JP" altLang="en-US" sz="2200" dirty="0">
                <a:latin typeface="HGP創英角ｺﾞｼｯｸUB" panose="020B0900000000000000" pitchFamily="50" charset="-128"/>
                <a:ea typeface="HGP創英角ｺﾞｼｯｸUB" panose="020B0900000000000000" pitchFamily="50" charset="-128"/>
              </a:rPr>
              <a:t>　</a:t>
            </a:r>
            <a:r>
              <a:rPr lang="en-US" altLang="ja-JP" sz="2200" dirty="0">
                <a:latin typeface="HGP創英角ｺﾞｼｯｸUB" panose="020B0900000000000000" pitchFamily="50" charset="-128"/>
                <a:ea typeface="HGP創英角ｺﾞｼｯｸUB" panose="020B0900000000000000" pitchFamily="50" charset="-128"/>
              </a:rPr>
              <a:t>All Members of the United Nations, in order to contribute to the </a:t>
            </a:r>
            <a:r>
              <a:rPr lang="ja-JP" altLang="en-US" sz="2200" dirty="0">
                <a:latin typeface="HGP創英角ｺﾞｼｯｸUB" panose="020B0900000000000000" pitchFamily="50" charset="-128"/>
                <a:ea typeface="HGP創英角ｺﾞｼｯｸUB" panose="020B0900000000000000" pitchFamily="50" charset="-128"/>
              </a:rPr>
              <a:t>　</a:t>
            </a:r>
            <a:endParaRPr lang="en-US" altLang="ja-JP" sz="2200" dirty="0">
              <a:latin typeface="HGP創英角ｺﾞｼｯｸUB" panose="020B0900000000000000" pitchFamily="50" charset="-128"/>
              <a:ea typeface="HGP創英角ｺﾞｼｯｸUB" panose="020B0900000000000000" pitchFamily="50" charset="-128"/>
            </a:endParaRPr>
          </a:p>
          <a:p>
            <a:pPr eaLnBrk="1" hangingPunct="1">
              <a:lnSpc>
                <a:spcPct val="90000"/>
              </a:lnSpc>
              <a:buFont typeface="Wingdings" panose="05000000000000000000" pitchFamily="2" charset="2"/>
              <a:buNone/>
            </a:pPr>
            <a:r>
              <a:rPr lang="ja-JP" altLang="en-US" sz="2200" dirty="0">
                <a:latin typeface="HGP創英角ｺﾞｼｯｸUB" panose="020B0900000000000000" pitchFamily="50" charset="-128"/>
                <a:ea typeface="HGP創英角ｺﾞｼｯｸUB" panose="020B0900000000000000" pitchFamily="50" charset="-128"/>
              </a:rPr>
              <a:t>　</a:t>
            </a:r>
            <a:r>
              <a:rPr lang="en-US" altLang="ja-JP" sz="2200" dirty="0">
                <a:latin typeface="HGP創英角ｺﾞｼｯｸUB" panose="020B0900000000000000" pitchFamily="50" charset="-128"/>
                <a:ea typeface="HGP創英角ｺﾞｼｯｸUB" panose="020B0900000000000000" pitchFamily="50" charset="-128"/>
              </a:rPr>
              <a:t>maintenance of international peace and security, undertake to make</a:t>
            </a:r>
          </a:p>
          <a:p>
            <a:pPr eaLnBrk="1" hangingPunct="1">
              <a:lnSpc>
                <a:spcPct val="90000"/>
              </a:lnSpc>
              <a:buFont typeface="Wingdings" panose="05000000000000000000" pitchFamily="2" charset="2"/>
              <a:buNone/>
            </a:pPr>
            <a:r>
              <a:rPr lang="en-US" altLang="ja-JP" sz="2200" dirty="0">
                <a:latin typeface="HGP創英角ｺﾞｼｯｸUB" panose="020B0900000000000000" pitchFamily="50" charset="-128"/>
                <a:ea typeface="HGP創英角ｺﾞｼｯｸUB" panose="020B0900000000000000" pitchFamily="50" charset="-128"/>
              </a:rPr>
              <a:t>  available to the Security Council, on its call </a:t>
            </a:r>
            <a:r>
              <a:rPr lang="en-US" altLang="ja-JP" sz="2200" dirty="0">
                <a:solidFill>
                  <a:srgbClr val="FF0000"/>
                </a:solidFill>
                <a:latin typeface="HGP創英角ｺﾞｼｯｸUB" panose="020B0900000000000000" pitchFamily="50" charset="-128"/>
                <a:ea typeface="HGP創英角ｺﾞｼｯｸUB" panose="020B0900000000000000" pitchFamily="50" charset="-128"/>
              </a:rPr>
              <a:t>and </a:t>
            </a:r>
            <a:r>
              <a:rPr lang="en-US" altLang="ja-JP" sz="2200" u="sng" dirty="0">
                <a:solidFill>
                  <a:srgbClr val="FF0000"/>
                </a:solidFill>
                <a:latin typeface="HGP創英角ｺﾞｼｯｸUB" panose="020B0900000000000000" pitchFamily="50" charset="-128"/>
                <a:ea typeface="HGP創英角ｺﾞｼｯｸUB" panose="020B0900000000000000" pitchFamily="50" charset="-128"/>
              </a:rPr>
              <a:t>in accordance with</a:t>
            </a:r>
          </a:p>
          <a:p>
            <a:pPr eaLnBrk="1" hangingPunct="1">
              <a:lnSpc>
                <a:spcPct val="90000"/>
              </a:lnSpc>
              <a:buFont typeface="Wingdings" panose="05000000000000000000" pitchFamily="2" charset="2"/>
              <a:buNone/>
            </a:pPr>
            <a:r>
              <a:rPr lang="en-US" altLang="ja-JP" sz="2200" dirty="0">
                <a:solidFill>
                  <a:srgbClr val="FF0000"/>
                </a:solidFill>
                <a:latin typeface="HGP創英角ｺﾞｼｯｸUB" panose="020B0900000000000000" pitchFamily="50" charset="-128"/>
                <a:ea typeface="HGP創英角ｺﾞｼｯｸUB" panose="020B0900000000000000" pitchFamily="50" charset="-128"/>
              </a:rPr>
              <a:t>  </a:t>
            </a:r>
            <a:r>
              <a:rPr lang="en-US" altLang="ja-JP" sz="2200" u="sng" dirty="0">
                <a:solidFill>
                  <a:srgbClr val="FF0000"/>
                </a:solidFill>
                <a:latin typeface="HGP創英角ｺﾞｼｯｸUB" panose="020B0900000000000000" pitchFamily="50" charset="-128"/>
                <a:ea typeface="HGP創英角ｺﾞｼｯｸUB" panose="020B0900000000000000" pitchFamily="50" charset="-128"/>
              </a:rPr>
              <a:t>a special agreement or agreements</a:t>
            </a:r>
            <a:r>
              <a:rPr lang="en-US" altLang="ja-JP" sz="2200" dirty="0">
                <a:latin typeface="HGP創英角ｺﾞｼｯｸUB" panose="020B0900000000000000" pitchFamily="50" charset="-128"/>
                <a:ea typeface="HGP創英角ｺﾞｼｯｸUB" panose="020B0900000000000000" pitchFamily="50" charset="-128"/>
              </a:rPr>
              <a:t>, armed forces, assistance, and</a:t>
            </a:r>
          </a:p>
          <a:p>
            <a:pPr eaLnBrk="1" hangingPunct="1">
              <a:lnSpc>
                <a:spcPct val="90000"/>
              </a:lnSpc>
              <a:buFont typeface="Wingdings" panose="05000000000000000000" pitchFamily="2" charset="2"/>
              <a:buNone/>
            </a:pPr>
            <a:r>
              <a:rPr lang="en-US" altLang="ja-JP" sz="2200" dirty="0">
                <a:latin typeface="HGP創英角ｺﾞｼｯｸUB" panose="020B0900000000000000" pitchFamily="50" charset="-128"/>
                <a:ea typeface="HGP創英角ｺﾞｼｯｸUB" panose="020B0900000000000000" pitchFamily="50" charset="-128"/>
              </a:rPr>
              <a:t>  facilities, including rights of passage, necessary for the</a:t>
            </a:r>
            <a:r>
              <a:rPr lang="ja-JP" altLang="en-US" sz="2200" dirty="0">
                <a:latin typeface="HGP創英角ｺﾞｼｯｸUB" panose="020B0900000000000000" pitchFamily="50" charset="-128"/>
                <a:ea typeface="HGP創英角ｺﾞｼｯｸUB" panose="020B0900000000000000" pitchFamily="50" charset="-128"/>
              </a:rPr>
              <a:t>　</a:t>
            </a:r>
            <a:r>
              <a:rPr lang="en-US" altLang="ja-JP" sz="2200" dirty="0">
                <a:latin typeface="HGP創英角ｺﾞｼｯｸUB" panose="020B0900000000000000" pitchFamily="50" charset="-128"/>
                <a:ea typeface="HGP創英角ｺﾞｼｯｸUB" panose="020B0900000000000000" pitchFamily="50" charset="-128"/>
              </a:rPr>
              <a:t>purpose </a:t>
            </a:r>
          </a:p>
          <a:p>
            <a:pPr eaLnBrk="1" hangingPunct="1">
              <a:lnSpc>
                <a:spcPct val="90000"/>
              </a:lnSpc>
              <a:buFont typeface="Wingdings" panose="05000000000000000000" pitchFamily="2" charset="2"/>
              <a:buNone/>
            </a:pPr>
            <a:r>
              <a:rPr lang="en-US" altLang="ja-JP" sz="2200" dirty="0">
                <a:latin typeface="HGP創英角ｺﾞｼｯｸUB" panose="020B0900000000000000" pitchFamily="50" charset="-128"/>
                <a:ea typeface="HGP創英角ｺﾞｼｯｸUB" panose="020B0900000000000000" pitchFamily="50" charset="-128"/>
              </a:rPr>
              <a:t>  of maintaining international peace and security.</a:t>
            </a:r>
            <a:endParaRPr lang="ja-JP" altLang="en-US" sz="2200" dirty="0">
              <a:latin typeface="HGP創英角ｺﾞｼｯｸUB" panose="020B0900000000000000" pitchFamily="50" charset="-128"/>
              <a:ea typeface="HGP創英角ｺﾞｼｯｸUB" panose="020B0900000000000000" pitchFamily="50" charset="-128"/>
            </a:endParaRPr>
          </a:p>
        </p:txBody>
      </p:sp>
      <p:sp>
        <p:nvSpPr>
          <p:cNvPr id="43011" name="Rectangle 4">
            <a:extLst>
              <a:ext uri="{FF2B5EF4-FFF2-40B4-BE49-F238E27FC236}">
                <a16:creationId xmlns:a16="http://schemas.microsoft.com/office/drawing/2014/main" id="{EEF22D52-CB55-B36D-ABFC-A66E0B3484DC}"/>
              </a:ext>
            </a:extLst>
          </p:cNvPr>
          <p:cNvSpPr>
            <a:spLocks noChangeArrowheads="1"/>
          </p:cNvSpPr>
          <p:nvPr/>
        </p:nvSpPr>
        <p:spPr bwMode="auto">
          <a:xfrm>
            <a:off x="-338135" y="31395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 name="スライド番号プレースホルダー 1">
            <a:extLst>
              <a:ext uri="{FF2B5EF4-FFF2-40B4-BE49-F238E27FC236}">
                <a16:creationId xmlns:a16="http://schemas.microsoft.com/office/drawing/2014/main" id="{6F3F9D42-B37F-4E9C-80C4-E8A1C68AAD63}"/>
              </a:ext>
            </a:extLst>
          </p:cNvPr>
          <p:cNvSpPr>
            <a:spLocks noGrp="1"/>
          </p:cNvSpPr>
          <p:nvPr>
            <p:ph type="sldNum" sz="quarter" idx="12"/>
          </p:nvPr>
        </p:nvSpPr>
        <p:spPr/>
        <p:txBody>
          <a:bodyPr/>
          <a:lstStyle/>
          <a:p>
            <a:fld id="{4EF71DBD-1784-4570-AE72-A0C63177990B}" type="slidenum">
              <a:rPr lang="en-US" altLang="ja-JP" smtClean="0"/>
              <a:pPr/>
              <a:t>31</a:t>
            </a:fld>
            <a:endParaRPr lang="en-US" altLang="ja-JP"/>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D6C98A-FAC9-E1B2-492A-805401D6D902}"/>
              </a:ext>
            </a:extLst>
          </p:cNvPr>
          <p:cNvSpPr>
            <a:spLocks noGrp="1"/>
          </p:cNvSpPr>
          <p:nvPr>
            <p:ph type="title"/>
          </p:nvPr>
        </p:nvSpPr>
        <p:spPr>
          <a:xfrm>
            <a:off x="1115616" y="18255"/>
            <a:ext cx="6552728" cy="913285"/>
          </a:xfrm>
          <a:ln w="57150">
            <a:solidFill>
              <a:srgbClr val="00B0F0"/>
            </a:solidFill>
          </a:ln>
        </p:spPr>
        <p:txBody>
          <a:bodyPr>
            <a:normAutofit fontScale="90000"/>
          </a:bodyPr>
          <a:lstStyle/>
          <a:p>
            <a:r>
              <a:rPr kumimoji="1" lang="en-US" altLang="ja-JP" dirty="0">
                <a:latin typeface="HGS創英角ｺﾞｼｯｸUB" panose="020B0900000000000000" pitchFamily="50" charset="-128"/>
                <a:ea typeface="HGS創英角ｺﾞｼｯｸUB" panose="020B0900000000000000" pitchFamily="50" charset="-128"/>
              </a:rPr>
              <a:t> 5.3</a:t>
            </a:r>
            <a:r>
              <a:rPr lang="ja-JP" altLang="en-US" dirty="0">
                <a:latin typeface="HGS創英角ｺﾞｼｯｸUB" panose="020B0900000000000000" pitchFamily="50" charset="-128"/>
                <a:ea typeface="HGS創英角ｺﾞｼｯｸUB" panose="020B0900000000000000" pitchFamily="50" charset="-128"/>
              </a:rPr>
              <a:t> </a:t>
            </a:r>
            <a:r>
              <a:rPr kumimoji="1" lang="ja-JP" altLang="en-US" dirty="0">
                <a:latin typeface="HGS創英角ｺﾞｼｯｸUB" panose="020B0900000000000000" pitchFamily="50" charset="-128"/>
                <a:ea typeface="HGS創英角ｺﾞｼｯｸUB" panose="020B0900000000000000" pitchFamily="50" charset="-128"/>
              </a:rPr>
              <a:t>安全保障理事会の限界　</a:t>
            </a:r>
            <a:r>
              <a:rPr kumimoji="1" lang="ja-JP" altLang="en-US" sz="3100" dirty="0">
                <a:latin typeface="HGS創英角ｺﾞｼｯｸUB" panose="020B0900000000000000" pitchFamily="50" charset="-128"/>
                <a:ea typeface="HGS創英角ｺﾞｼｯｸUB" panose="020B0900000000000000" pitchFamily="50" charset="-128"/>
              </a:rPr>
              <a:t>その２　　　　　</a:t>
            </a:r>
            <a:endParaRPr kumimoji="1" lang="ja-JP" altLang="en-US" sz="3100" dirty="0">
              <a:solidFill>
                <a:srgbClr val="FF0000"/>
              </a:solidFill>
              <a:latin typeface="HGS創英角ｺﾞｼｯｸUB" panose="020B0900000000000000" pitchFamily="50" charset="-128"/>
              <a:ea typeface="HGS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4E1A157-FBC9-7B13-CC59-B843FFA621A1}"/>
              </a:ext>
            </a:extLst>
          </p:cNvPr>
          <p:cNvSpPr>
            <a:spLocks noGrp="1"/>
          </p:cNvSpPr>
          <p:nvPr>
            <p:ph idx="1"/>
          </p:nvPr>
        </p:nvSpPr>
        <p:spPr>
          <a:xfrm>
            <a:off x="197514" y="1515096"/>
            <a:ext cx="8766974" cy="5342905"/>
          </a:xfrm>
          <a:ln w="19050">
            <a:solidFill>
              <a:srgbClr val="333399"/>
            </a:solidFill>
          </a:ln>
        </p:spPr>
        <p:txBody>
          <a:bodyPr>
            <a:normAutofit/>
          </a:bodyPr>
          <a:lstStyle/>
          <a:p>
            <a:pPr marL="0" indent="0">
              <a:buNone/>
            </a:pPr>
            <a:r>
              <a:rPr lang="ja-JP" altLang="en-US" sz="800" dirty="0"/>
              <a:t>　</a:t>
            </a:r>
          </a:p>
          <a:p>
            <a:pPr marL="0" indent="0">
              <a:buNone/>
            </a:pPr>
            <a:r>
              <a:rPr lang="ja-JP" altLang="en-US" sz="2400" b="1" dirty="0"/>
              <a:t>国連憲章第</a:t>
            </a:r>
            <a:r>
              <a:rPr lang="en-US" altLang="ja-JP" sz="2400" b="1" dirty="0"/>
              <a:t>27</a:t>
            </a:r>
            <a:r>
              <a:rPr lang="ja-JP" altLang="en-US" sz="2400" b="1" dirty="0"/>
              <a:t>条</a:t>
            </a:r>
          </a:p>
          <a:p>
            <a:pPr marL="0" indent="0">
              <a:buNone/>
            </a:pPr>
            <a:r>
              <a:rPr lang="ja-JP" altLang="en-US" sz="800" dirty="0"/>
              <a:t>　</a:t>
            </a:r>
          </a:p>
          <a:p>
            <a:pPr marL="0" indent="0">
              <a:buNone/>
            </a:pPr>
            <a:r>
              <a:rPr lang="ja-JP" altLang="en-US"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1.</a:t>
            </a:r>
            <a:r>
              <a:rPr lang="ja-JP" altLang="en-US" sz="2800" dirty="0">
                <a:latin typeface="ＭＳ Ｐゴシック" panose="020B0600070205080204" pitchFamily="50" charset="-128"/>
                <a:ea typeface="ＭＳ Ｐゴシック" panose="020B0600070205080204" pitchFamily="50" charset="-128"/>
              </a:rPr>
              <a:t>安全保障理事会の各理事国</a:t>
            </a:r>
            <a:r>
              <a:rPr lang="en-US" altLang="ja-JP" sz="2400" dirty="0">
                <a:latin typeface="ＭＳ Ｐゴシック" panose="020B0600070205080204" pitchFamily="50" charset="-128"/>
                <a:ea typeface="ＭＳ Ｐゴシック" panose="020B0600070205080204" pitchFamily="50" charset="-128"/>
              </a:rPr>
              <a:t>(→23</a:t>
            </a:r>
            <a:r>
              <a:rPr lang="ja-JP" altLang="en-US" sz="2400" dirty="0">
                <a:latin typeface="ＭＳ Ｐゴシック" panose="020B0600070205080204" pitchFamily="50" charset="-128"/>
                <a:ea typeface="ＭＳ Ｐゴシック" panose="020B0600070205080204" pitchFamily="50" charset="-128"/>
              </a:rPr>
              <a:t>条で</a:t>
            </a:r>
            <a:r>
              <a:rPr lang="en-US" altLang="ja-JP" sz="2400" dirty="0">
                <a:latin typeface="ＭＳ Ｐゴシック" panose="020B0600070205080204" pitchFamily="50" charset="-128"/>
                <a:ea typeface="ＭＳ Ｐゴシック" panose="020B0600070205080204" pitchFamily="50" charset="-128"/>
              </a:rPr>
              <a:t>15</a:t>
            </a:r>
            <a:r>
              <a:rPr lang="ja-JP" altLang="en-US" sz="2400" dirty="0">
                <a:latin typeface="ＭＳ Ｐゴシック" panose="020B0600070205080204" pitchFamily="50" charset="-128"/>
                <a:ea typeface="ＭＳ Ｐゴシック" panose="020B0600070205080204" pitchFamily="50" charset="-128"/>
              </a:rPr>
              <a:t>国</a:t>
            </a:r>
            <a:r>
              <a:rPr lang="en-US" altLang="ja-JP" sz="24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は、</a:t>
            </a:r>
            <a:r>
              <a:rPr lang="en-US" altLang="ja-JP" sz="2800" dirty="0">
                <a:latin typeface="ＭＳ Ｐゴシック" panose="020B0600070205080204" pitchFamily="50" charset="-128"/>
                <a:ea typeface="ＭＳ Ｐゴシック" panose="020B0600070205080204" pitchFamily="50" charset="-128"/>
              </a:rPr>
              <a:t>1</a:t>
            </a:r>
            <a:r>
              <a:rPr lang="ja-JP" altLang="en-US" sz="2800" dirty="0">
                <a:latin typeface="ＭＳ Ｐゴシック" panose="020B0600070205080204" pitchFamily="50" charset="-128"/>
                <a:ea typeface="ＭＳ Ｐゴシック" panose="020B0600070205080204" pitchFamily="50" charset="-128"/>
              </a:rPr>
              <a:t>個の</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a:latin typeface="ＭＳ Ｐゴシック" panose="020B0600070205080204" pitchFamily="50" charset="-128"/>
                <a:ea typeface="ＭＳ Ｐゴシック" panose="020B0600070205080204" pitchFamily="50" charset="-128"/>
              </a:rPr>
              <a:t>投票権を有する。</a:t>
            </a:r>
          </a:p>
          <a:p>
            <a:pPr marL="0" indent="0">
              <a:buNone/>
            </a:pP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2.</a:t>
            </a:r>
            <a:r>
              <a:rPr lang="ja-JP" altLang="en-US" sz="2800" u="sng" dirty="0">
                <a:solidFill>
                  <a:srgbClr val="333399"/>
                </a:solidFill>
                <a:latin typeface="ＭＳ Ｐゴシック" panose="020B0600070205080204" pitchFamily="50" charset="-128"/>
                <a:ea typeface="ＭＳ Ｐゴシック" panose="020B0600070205080204" pitchFamily="50" charset="-128"/>
              </a:rPr>
              <a:t>手続事項</a:t>
            </a:r>
            <a:r>
              <a:rPr lang="ja-JP" altLang="en-US" sz="2800" dirty="0">
                <a:latin typeface="ＭＳ Ｐゴシック" panose="020B0600070205080204" pitchFamily="50" charset="-128"/>
                <a:ea typeface="ＭＳ Ｐゴシック" panose="020B0600070205080204" pitchFamily="50" charset="-128"/>
              </a:rPr>
              <a:t>に関する安全保障理事会の決定は、</a:t>
            </a:r>
            <a:r>
              <a:rPr lang="en-US" altLang="ja-JP" sz="2800" dirty="0">
                <a:solidFill>
                  <a:srgbClr val="333399"/>
                </a:solidFill>
                <a:latin typeface="ＭＳ Ｐゴシック" panose="020B0600070205080204" pitchFamily="50" charset="-128"/>
                <a:ea typeface="ＭＳ Ｐゴシック" panose="020B0600070205080204" pitchFamily="50" charset="-128"/>
              </a:rPr>
              <a:t>9</a:t>
            </a:r>
            <a:r>
              <a:rPr lang="ja-JP" altLang="en-US" sz="2800" dirty="0">
                <a:solidFill>
                  <a:srgbClr val="333399"/>
                </a:solidFill>
                <a:latin typeface="ＭＳ Ｐゴシック" panose="020B0600070205080204" pitchFamily="50" charset="-128"/>
                <a:ea typeface="ＭＳ Ｐゴシック" panose="020B0600070205080204" pitchFamily="50" charset="-128"/>
              </a:rPr>
              <a:t>理事</a:t>
            </a:r>
            <a:endParaRPr lang="en-US" altLang="ja-JP" sz="2800" dirty="0">
              <a:solidFill>
                <a:srgbClr val="333399"/>
              </a:solidFill>
              <a:latin typeface="ＭＳ Ｐゴシック" panose="020B0600070205080204" pitchFamily="50" charset="-128"/>
              <a:ea typeface="ＭＳ Ｐゴシック" panose="020B0600070205080204" pitchFamily="50" charset="-128"/>
            </a:endParaRPr>
          </a:p>
          <a:p>
            <a:pPr marL="0" indent="0">
              <a:buNone/>
            </a:pPr>
            <a:r>
              <a:rPr lang="ja-JP" altLang="en-US" sz="2800" dirty="0">
                <a:solidFill>
                  <a:srgbClr val="333399"/>
                </a:solidFill>
                <a:latin typeface="ＭＳ Ｐゴシック" panose="020B0600070205080204" pitchFamily="50" charset="-128"/>
                <a:ea typeface="ＭＳ Ｐゴシック" panose="020B0600070205080204" pitchFamily="50" charset="-128"/>
              </a:rPr>
              <a:t>国の賛成投票</a:t>
            </a:r>
            <a:r>
              <a:rPr lang="ja-JP" altLang="en-US" sz="2800" dirty="0">
                <a:latin typeface="ＭＳ Ｐゴシック" panose="020B0600070205080204" pitchFamily="50" charset="-128"/>
                <a:ea typeface="ＭＳ Ｐゴシック" panose="020B0600070205080204" pitchFamily="50" charset="-128"/>
              </a:rPr>
              <a:t>によって行われる。</a:t>
            </a:r>
          </a:p>
          <a:p>
            <a:pPr marL="0" indent="0">
              <a:buNone/>
            </a:pPr>
            <a:r>
              <a:rPr lang="ja-JP" altLang="en-US" sz="2800" dirty="0">
                <a:latin typeface="HGS創英角ｺﾞｼｯｸUB" panose="020B0900000000000000" pitchFamily="50" charset="-128"/>
                <a:ea typeface="HGS創英角ｺﾞｼｯｸUB" panose="020B0900000000000000" pitchFamily="50" charset="-128"/>
              </a:rPr>
              <a:t>   </a:t>
            </a:r>
            <a:r>
              <a:rPr lang="en-US" altLang="ja-JP" sz="2800" dirty="0">
                <a:latin typeface="ＭＳ Ｐゴシック" panose="020B0600070205080204" pitchFamily="50" charset="-128"/>
                <a:ea typeface="ＭＳ Ｐゴシック" panose="020B0600070205080204" pitchFamily="50" charset="-128"/>
              </a:rPr>
              <a:t>3.</a:t>
            </a:r>
            <a:r>
              <a:rPr lang="ja-JP" altLang="en-US" sz="2800" u="sng" dirty="0">
                <a:solidFill>
                  <a:srgbClr val="FF0000"/>
                </a:solidFill>
                <a:latin typeface="HGS創英角ｺﾞｼｯｸUB" panose="020B0900000000000000" pitchFamily="50" charset="-128"/>
                <a:ea typeface="HGS創英角ｺﾞｼｯｸUB" panose="020B0900000000000000" pitchFamily="50" charset="-128"/>
              </a:rPr>
              <a:t>その他のすべての事項</a:t>
            </a:r>
            <a:r>
              <a:rPr lang="en-US" altLang="ja-JP" sz="2400" u="sng" dirty="0">
                <a:solidFill>
                  <a:srgbClr val="FF0000"/>
                </a:solidFill>
                <a:latin typeface="ＭＳ Ｐゴシック" panose="020B0600070205080204" pitchFamily="50" charset="-128"/>
                <a:ea typeface="ＭＳ Ｐゴシック" panose="020B0600070205080204" pitchFamily="50" charset="-128"/>
              </a:rPr>
              <a:t>(</a:t>
            </a:r>
            <a:r>
              <a:rPr lang="ja-JP" altLang="en-US" sz="2400" b="1" u="sng" dirty="0">
                <a:solidFill>
                  <a:srgbClr val="FF0000"/>
                </a:solidFill>
                <a:latin typeface="ＭＳ Ｐゴシック" panose="020B0600070205080204" pitchFamily="50" charset="-128"/>
                <a:ea typeface="ＭＳ Ｐゴシック" panose="020B0600070205080204" pitchFamily="50" charset="-128"/>
              </a:rPr>
              <a:t>→実質事項</a:t>
            </a:r>
            <a:r>
              <a:rPr lang="en-US" altLang="ja-JP" sz="2400" u="sng" dirty="0">
                <a:solidFill>
                  <a:srgbClr val="FF0000"/>
                </a:solidFill>
                <a:latin typeface="ＭＳ Ｐゴシック" panose="020B0600070205080204" pitchFamily="50" charset="-128"/>
                <a:ea typeface="ＭＳ Ｐゴシック" panose="020B0600070205080204" pitchFamily="50" charset="-128"/>
              </a:rPr>
              <a:t>)</a:t>
            </a:r>
            <a:r>
              <a:rPr lang="ja-JP" altLang="en-US" sz="2800" dirty="0">
                <a:latin typeface="HGS創英角ｺﾞｼｯｸUB" panose="020B0900000000000000" pitchFamily="50" charset="-128"/>
                <a:ea typeface="HGS創英角ｺﾞｼｯｸUB" panose="020B0900000000000000" pitchFamily="50" charset="-128"/>
              </a:rPr>
              <a:t>に関する安全保</a:t>
            </a:r>
            <a:endParaRPr lang="en-US" altLang="ja-JP" sz="2800" dirty="0">
              <a:latin typeface="HGS創英角ｺﾞｼｯｸUB" panose="020B0900000000000000" pitchFamily="50" charset="-128"/>
              <a:ea typeface="HGS創英角ｺﾞｼｯｸUB" panose="020B0900000000000000" pitchFamily="50" charset="-128"/>
            </a:endParaRPr>
          </a:p>
          <a:p>
            <a:pPr marL="0" indent="0">
              <a:buNone/>
            </a:pPr>
            <a:r>
              <a:rPr lang="ja-JP" altLang="en-US" sz="2800" dirty="0">
                <a:latin typeface="HGS創英角ｺﾞｼｯｸUB" panose="020B0900000000000000" pitchFamily="50" charset="-128"/>
                <a:ea typeface="HGS創英角ｺﾞｼｯｸUB" panose="020B0900000000000000" pitchFamily="50" charset="-128"/>
              </a:rPr>
              <a:t>障理事会の決定は、</a:t>
            </a:r>
            <a:r>
              <a:rPr lang="ja-JP" altLang="en-US" sz="2800" u="sng" dirty="0">
                <a:solidFill>
                  <a:srgbClr val="FF0000"/>
                </a:solidFill>
                <a:latin typeface="HGS創英角ｺﾞｼｯｸUB" panose="020B0900000000000000" pitchFamily="50" charset="-128"/>
                <a:ea typeface="HGS創英角ｺﾞｼｯｸUB" panose="020B0900000000000000" pitchFamily="50" charset="-128"/>
              </a:rPr>
              <a:t>常任理事国の同意投票を含む</a:t>
            </a:r>
            <a:r>
              <a:rPr lang="en-US" altLang="ja-JP" sz="2800" u="sng" dirty="0">
                <a:latin typeface="HGS創英角ｺﾞｼｯｸUB" panose="020B0900000000000000" pitchFamily="50" charset="-128"/>
                <a:ea typeface="HGS創英角ｺﾞｼｯｸUB" panose="020B0900000000000000" pitchFamily="50" charset="-128"/>
              </a:rPr>
              <a:t>9</a:t>
            </a:r>
            <a:r>
              <a:rPr lang="ja-JP" altLang="en-US" sz="2800" u="sng" dirty="0">
                <a:latin typeface="HGS創英角ｺﾞｼｯｸUB" panose="020B0900000000000000" pitchFamily="50" charset="-128"/>
                <a:ea typeface="HGS創英角ｺﾞｼｯｸUB" panose="020B0900000000000000" pitchFamily="50" charset="-128"/>
              </a:rPr>
              <a:t>理</a:t>
            </a:r>
            <a:endParaRPr lang="en-US" altLang="ja-JP" sz="2800" u="sng" dirty="0">
              <a:latin typeface="HGS創英角ｺﾞｼｯｸUB" panose="020B0900000000000000" pitchFamily="50" charset="-128"/>
              <a:ea typeface="HGS創英角ｺﾞｼｯｸUB" panose="020B0900000000000000" pitchFamily="50" charset="-128"/>
            </a:endParaRPr>
          </a:p>
          <a:p>
            <a:pPr marL="0" indent="0">
              <a:buNone/>
            </a:pPr>
            <a:r>
              <a:rPr lang="ja-JP" altLang="en-US" sz="2800" u="sng" dirty="0">
                <a:latin typeface="HGS創英角ｺﾞｼｯｸUB" panose="020B0900000000000000" pitchFamily="50" charset="-128"/>
                <a:ea typeface="HGS創英角ｺﾞｼｯｸUB" panose="020B0900000000000000" pitchFamily="50" charset="-128"/>
              </a:rPr>
              <a:t>事国の賛成投票</a:t>
            </a:r>
            <a:r>
              <a:rPr lang="ja-JP" altLang="en-US" sz="2800" dirty="0">
                <a:latin typeface="HGS創英角ｺﾞｼｯｸUB" panose="020B0900000000000000" pitchFamily="50" charset="-128"/>
                <a:ea typeface="HGS創英角ｺﾞｼｯｸUB" panose="020B0900000000000000" pitchFamily="50" charset="-128"/>
              </a:rPr>
              <a:t>によって行われる。</a:t>
            </a:r>
            <a:r>
              <a:rPr lang="ja-JP" altLang="en-US" sz="2800" dirty="0">
                <a:latin typeface="ＭＳ Ｐゴシック" panose="020B0600070205080204" pitchFamily="50" charset="-128"/>
                <a:ea typeface="ＭＳ Ｐゴシック" panose="020B0600070205080204" pitchFamily="50" charset="-128"/>
              </a:rPr>
              <a:t>但し、第</a:t>
            </a:r>
            <a:r>
              <a:rPr lang="en-US" altLang="ja-JP" sz="2800" dirty="0">
                <a:latin typeface="ＭＳ Ｐゴシック" panose="020B0600070205080204" pitchFamily="50" charset="-128"/>
                <a:ea typeface="ＭＳ Ｐゴシック" panose="020B0600070205080204" pitchFamily="50" charset="-128"/>
              </a:rPr>
              <a:t>6</a:t>
            </a:r>
            <a:r>
              <a:rPr lang="ja-JP" altLang="en-US" sz="2800" dirty="0">
                <a:latin typeface="ＭＳ Ｐゴシック" panose="020B0600070205080204" pitchFamily="50" charset="-128"/>
                <a:ea typeface="ＭＳ Ｐゴシック" panose="020B0600070205080204" pitchFamily="50" charset="-128"/>
              </a:rPr>
              <a:t>章及び第</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en-US" altLang="ja-JP" sz="2800" dirty="0">
                <a:latin typeface="ＭＳ Ｐゴシック" panose="020B0600070205080204" pitchFamily="50" charset="-128"/>
                <a:ea typeface="ＭＳ Ｐゴシック" panose="020B0600070205080204" pitchFamily="50" charset="-128"/>
              </a:rPr>
              <a:t>52</a:t>
            </a:r>
            <a:r>
              <a:rPr lang="ja-JP" altLang="en-US" sz="2800" dirty="0">
                <a:latin typeface="ＭＳ Ｐゴシック" panose="020B0600070205080204" pitchFamily="50" charset="-128"/>
                <a:ea typeface="ＭＳ Ｐゴシック" panose="020B0600070205080204" pitchFamily="50" charset="-128"/>
              </a:rPr>
              <a:t>条</a:t>
            </a:r>
            <a:r>
              <a:rPr lang="en-US" altLang="ja-JP" sz="2800" dirty="0">
                <a:latin typeface="ＭＳ Ｐゴシック" panose="020B0600070205080204" pitchFamily="50" charset="-128"/>
                <a:ea typeface="ＭＳ Ｐゴシック" panose="020B0600070205080204" pitchFamily="50" charset="-128"/>
              </a:rPr>
              <a:t>3</a:t>
            </a:r>
            <a:r>
              <a:rPr lang="ja-JP" altLang="en-US" sz="2800" dirty="0">
                <a:latin typeface="ＭＳ Ｐゴシック" panose="020B0600070205080204" pitchFamily="50" charset="-128"/>
                <a:ea typeface="ＭＳ Ｐゴシック" panose="020B0600070205080204" pitchFamily="50" charset="-128"/>
              </a:rPr>
              <a:t>に基く決定については、紛争当事国は、投票を棄権</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a:latin typeface="ＭＳ Ｐゴシック" panose="020B0600070205080204" pitchFamily="50" charset="-128"/>
                <a:ea typeface="ＭＳ Ｐゴシック" panose="020B0600070205080204" pitchFamily="50" charset="-128"/>
              </a:rPr>
              <a:t>しなければならない。</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5" name="タイトル 1">
            <a:extLst>
              <a:ext uri="{FF2B5EF4-FFF2-40B4-BE49-F238E27FC236}">
                <a16:creationId xmlns:a16="http://schemas.microsoft.com/office/drawing/2014/main" id="{5C152BD9-0C94-479C-B565-C0EF0DDCB3CB}"/>
              </a:ext>
            </a:extLst>
          </p:cNvPr>
          <p:cNvSpPr txBox="1">
            <a:spLocks/>
          </p:cNvSpPr>
          <p:nvPr/>
        </p:nvSpPr>
        <p:spPr>
          <a:xfrm>
            <a:off x="935596" y="931540"/>
            <a:ext cx="7272808" cy="583556"/>
          </a:xfrm>
          <a:prstGeom prst="rect">
            <a:avLst/>
          </a:prstGeom>
          <a:ln w="31750">
            <a:noFill/>
          </a:ln>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fontAlgn="auto">
              <a:spcAft>
                <a:spcPts val="0"/>
              </a:spcAft>
            </a:pPr>
            <a:r>
              <a:rPr lang="ja-JP" altLang="en-US" sz="2200" dirty="0">
                <a:solidFill>
                  <a:srgbClr val="FF0000"/>
                </a:solidFill>
                <a:latin typeface="HGS創英角ｺﾞｼｯｸUB" panose="020B0900000000000000" pitchFamily="50" charset="-128"/>
                <a:ea typeface="HGS創英角ｺﾞｼｯｸUB" panose="020B0900000000000000" pitchFamily="50" charset="-128"/>
                <a:cs typeface="+mn-cs"/>
              </a:rPr>
              <a:t>意思決定手続上の制約 </a:t>
            </a:r>
            <a:r>
              <a:rPr lang="en-US" altLang="ja-JP" sz="2200" dirty="0">
                <a:solidFill>
                  <a:srgbClr val="FF0000"/>
                </a:solidFill>
                <a:latin typeface="HGS創英角ｺﾞｼｯｸUB" panose="020B0900000000000000" pitchFamily="50" charset="-128"/>
                <a:ea typeface="HGS創英角ｺﾞｼｯｸUB" panose="020B0900000000000000" pitchFamily="50" charset="-128"/>
                <a:cs typeface="+mn-cs"/>
              </a:rPr>
              <a:t>:</a:t>
            </a:r>
            <a:r>
              <a:rPr lang="ja-JP" altLang="en-US" sz="2200" dirty="0">
                <a:solidFill>
                  <a:srgbClr val="FF0000"/>
                </a:solidFill>
                <a:latin typeface="HGS創英角ｺﾞｼｯｸUB" panose="020B0900000000000000" pitchFamily="50" charset="-128"/>
                <a:ea typeface="HGS創英角ｺﾞｼｯｸUB" panose="020B0900000000000000" pitchFamily="50" charset="-128"/>
                <a:cs typeface="+mn-cs"/>
              </a:rPr>
              <a:t> </a:t>
            </a:r>
            <a:r>
              <a:rPr lang="ja-JP" altLang="en-US" sz="2600" u="sng" dirty="0">
                <a:solidFill>
                  <a:srgbClr val="FF0000"/>
                </a:solidFill>
                <a:latin typeface="HGS創英角ｺﾞｼｯｸUB" panose="020B0900000000000000" pitchFamily="50" charset="-128"/>
                <a:ea typeface="HGS創英角ｺﾞｼｯｸUB" panose="020B0900000000000000" pitchFamily="50" charset="-128"/>
                <a:cs typeface="+mn-cs"/>
              </a:rPr>
              <a:t>５大国のもつ「拒否権</a:t>
            </a:r>
            <a:r>
              <a:rPr lang="ja-JP" altLang="en-US" sz="2600" dirty="0">
                <a:solidFill>
                  <a:srgbClr val="FF0000"/>
                </a:solidFill>
                <a:latin typeface="HGS創英角ｺﾞｼｯｸUB" panose="020B0900000000000000" pitchFamily="50" charset="-128"/>
                <a:ea typeface="HGS創英角ｺﾞｼｯｸUB" panose="020B0900000000000000" pitchFamily="50" charset="-128"/>
                <a:cs typeface="+mn-cs"/>
              </a:rPr>
              <a:t>」 </a:t>
            </a:r>
            <a:r>
              <a:rPr lang="ja-JP" altLang="en-US" dirty="0">
                <a:latin typeface="HGS創英角ｺﾞｼｯｸUB" panose="020B0900000000000000" pitchFamily="50" charset="-128"/>
                <a:ea typeface="HGS創英角ｺﾞｼｯｸUB" panose="020B0900000000000000" pitchFamily="50" charset="-128"/>
              </a:rPr>
              <a:t>　　　　</a:t>
            </a:r>
            <a:endParaRPr lang="ja-JP" altLang="en-US" sz="2200" dirty="0">
              <a:solidFill>
                <a:srgbClr val="FF0000"/>
              </a:solidFill>
              <a:latin typeface="HGS創英角ｺﾞｼｯｸUB" panose="020B0900000000000000" pitchFamily="50" charset="-128"/>
              <a:ea typeface="HGS創英角ｺﾞｼｯｸUB" panose="020B0900000000000000" pitchFamily="50" charset="-128"/>
            </a:endParaRPr>
          </a:p>
        </p:txBody>
      </p:sp>
      <p:sp>
        <p:nvSpPr>
          <p:cNvPr id="4" name="スライド番号プレースホルダー 3">
            <a:extLst>
              <a:ext uri="{FF2B5EF4-FFF2-40B4-BE49-F238E27FC236}">
                <a16:creationId xmlns:a16="http://schemas.microsoft.com/office/drawing/2014/main" id="{57001239-4B93-41D4-93DD-A3D17FB8503F}"/>
              </a:ext>
            </a:extLst>
          </p:cNvPr>
          <p:cNvSpPr>
            <a:spLocks noGrp="1"/>
          </p:cNvSpPr>
          <p:nvPr>
            <p:ph type="sldNum" sz="quarter" idx="12"/>
          </p:nvPr>
        </p:nvSpPr>
        <p:spPr/>
        <p:txBody>
          <a:bodyPr/>
          <a:lstStyle/>
          <a:p>
            <a:fld id="{4EF71DBD-1784-4570-AE72-A0C63177990B}" type="slidenum">
              <a:rPr lang="en-US" altLang="ja-JP" smtClean="0"/>
              <a:pPr/>
              <a:t>32</a:t>
            </a:fld>
            <a:endParaRPr lang="en-US" altLang="ja-JP"/>
          </a:p>
        </p:txBody>
      </p:sp>
    </p:spTree>
    <p:extLst>
      <p:ext uri="{BB962C8B-B14F-4D97-AF65-F5344CB8AC3E}">
        <p14:creationId xmlns:p14="http://schemas.microsoft.com/office/powerpoint/2010/main" val="3070220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D6C98A-FAC9-E1B2-492A-805401D6D902}"/>
              </a:ext>
            </a:extLst>
          </p:cNvPr>
          <p:cNvSpPr>
            <a:spLocks noGrp="1"/>
          </p:cNvSpPr>
          <p:nvPr>
            <p:ph type="title"/>
          </p:nvPr>
        </p:nvSpPr>
        <p:spPr>
          <a:xfrm>
            <a:off x="1187624" y="18255"/>
            <a:ext cx="6336704" cy="913285"/>
          </a:xfrm>
          <a:ln w="57150">
            <a:solidFill>
              <a:srgbClr val="00B0F0"/>
            </a:solidFill>
          </a:ln>
        </p:spPr>
        <p:txBody>
          <a:bodyPr>
            <a:normAutofit fontScale="90000"/>
          </a:bodyPr>
          <a:lstStyle/>
          <a:p>
            <a:r>
              <a:rPr kumimoji="1" lang="en-US" altLang="ja-JP" dirty="0">
                <a:latin typeface="HGS創英角ｺﾞｼｯｸUB" panose="020B0900000000000000" pitchFamily="50" charset="-128"/>
                <a:ea typeface="HGS創英角ｺﾞｼｯｸUB" panose="020B0900000000000000" pitchFamily="50" charset="-128"/>
              </a:rPr>
              <a:t> 5.3</a:t>
            </a:r>
            <a:r>
              <a:rPr lang="ja-JP" altLang="en-US" dirty="0">
                <a:latin typeface="HGS創英角ｺﾞｼｯｸUB" panose="020B0900000000000000" pitchFamily="50" charset="-128"/>
                <a:ea typeface="HGS創英角ｺﾞｼｯｸUB" panose="020B0900000000000000" pitchFamily="50" charset="-128"/>
              </a:rPr>
              <a:t> </a:t>
            </a:r>
            <a:r>
              <a:rPr kumimoji="1" lang="ja-JP" altLang="en-US" dirty="0">
                <a:latin typeface="HGS創英角ｺﾞｼｯｸUB" panose="020B0900000000000000" pitchFamily="50" charset="-128"/>
                <a:ea typeface="HGS創英角ｺﾞｼｯｸUB" panose="020B0900000000000000" pitchFamily="50" charset="-128"/>
              </a:rPr>
              <a:t>安全保障理事会の限界　</a:t>
            </a:r>
            <a:r>
              <a:rPr kumimoji="1" lang="ja-JP" altLang="en-US" sz="3100" dirty="0">
                <a:latin typeface="HGS創英角ｺﾞｼｯｸUB" panose="020B0900000000000000" pitchFamily="50" charset="-128"/>
                <a:ea typeface="HGS創英角ｺﾞｼｯｸUB" panose="020B0900000000000000" pitchFamily="50" charset="-128"/>
              </a:rPr>
              <a:t>その２　</a:t>
            </a:r>
            <a:r>
              <a:rPr kumimoji="1" lang="ja-JP" altLang="en-US" dirty="0">
                <a:latin typeface="HGS創英角ｺﾞｼｯｸUB" panose="020B0900000000000000" pitchFamily="50" charset="-128"/>
                <a:ea typeface="HGS創英角ｺﾞｼｯｸUB" panose="020B0900000000000000" pitchFamily="50" charset="-128"/>
              </a:rPr>
              <a:t>　　　　</a:t>
            </a:r>
            <a:endParaRPr kumimoji="1" lang="ja-JP" altLang="en-US" sz="2200" dirty="0">
              <a:solidFill>
                <a:srgbClr val="FF0000"/>
              </a:solidFill>
              <a:latin typeface="HGS創英角ｺﾞｼｯｸUB" panose="020B0900000000000000" pitchFamily="50" charset="-128"/>
              <a:ea typeface="HGS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4E1A157-FBC9-7B13-CC59-B843FFA621A1}"/>
              </a:ext>
            </a:extLst>
          </p:cNvPr>
          <p:cNvSpPr>
            <a:spLocks noGrp="1"/>
          </p:cNvSpPr>
          <p:nvPr>
            <p:ph idx="1"/>
          </p:nvPr>
        </p:nvSpPr>
        <p:spPr>
          <a:xfrm>
            <a:off x="197514" y="1700808"/>
            <a:ext cx="8766974" cy="5157193"/>
          </a:xfrm>
          <a:ln w="19050">
            <a:solidFill>
              <a:srgbClr val="333399"/>
            </a:solidFill>
          </a:ln>
        </p:spPr>
        <p:txBody>
          <a:bodyPr>
            <a:normAutofit/>
          </a:bodyPr>
          <a:lstStyle/>
          <a:p>
            <a:pPr marL="0" indent="0">
              <a:buNone/>
            </a:pPr>
            <a:r>
              <a:rPr lang="ja-JP" altLang="en-US" sz="800" dirty="0"/>
              <a:t>　</a:t>
            </a:r>
            <a:endParaRPr lang="en-US" altLang="ja-JP" sz="800" dirty="0"/>
          </a:p>
          <a:p>
            <a:pPr marL="0" indent="0">
              <a:buNone/>
            </a:pPr>
            <a:r>
              <a:rPr lang="ja-JP" altLang="en-US" sz="2800" b="1" dirty="0">
                <a:latin typeface="ＭＳ Ｐゴシック" panose="020B0600070205080204" pitchFamily="50" charset="-128"/>
                <a:ea typeface="ＭＳ Ｐゴシック" panose="020B0600070205080204" pitchFamily="50" charset="-128"/>
              </a:rPr>
              <a:t>ウクライナ侵攻の翌日２月</a:t>
            </a:r>
            <a:r>
              <a:rPr lang="en-US" altLang="ja-JP" sz="2800" b="1" dirty="0">
                <a:latin typeface="ＭＳ Ｐゴシック" panose="020B0600070205080204" pitchFamily="50" charset="-128"/>
                <a:ea typeface="ＭＳ Ｐゴシック" panose="020B0600070205080204" pitchFamily="50" charset="-128"/>
              </a:rPr>
              <a:t>25</a:t>
            </a:r>
            <a:r>
              <a:rPr lang="ja-JP" altLang="en-US" sz="2800" b="1" dirty="0">
                <a:latin typeface="ＭＳ Ｐゴシック" panose="020B0600070205080204" pitchFamily="50" charset="-128"/>
                <a:ea typeface="ＭＳ Ｐゴシック" panose="020B0600070205080204" pitchFamily="50" charset="-128"/>
              </a:rPr>
              <a:t>日</a:t>
            </a:r>
            <a:r>
              <a:rPr lang="en-US" altLang="ja-JP" sz="2800" b="1" dirty="0">
                <a:latin typeface="ＭＳ Ｐゴシック" panose="020B0600070205080204" pitchFamily="50" charset="-128"/>
                <a:ea typeface="ＭＳ Ｐゴシック" panose="020B0600070205080204" pitchFamily="50" charset="-128"/>
              </a:rPr>
              <a:t>(</a:t>
            </a:r>
            <a:r>
              <a:rPr lang="ja-JP" altLang="en-US" sz="2800" b="1" dirty="0">
                <a:latin typeface="ＭＳ Ｐゴシック" panose="020B0600070205080204" pitchFamily="50" charset="-128"/>
                <a:ea typeface="ＭＳ Ｐゴシック" panose="020B0600070205080204" pitchFamily="50" charset="-128"/>
              </a:rPr>
              <a:t>日本</a:t>
            </a:r>
            <a:r>
              <a:rPr lang="en-US" altLang="ja-JP" sz="2800" b="1" dirty="0">
                <a:latin typeface="ＭＳ Ｐゴシック" panose="020B0600070205080204" pitchFamily="50" charset="-128"/>
                <a:ea typeface="ＭＳ Ｐゴシック" panose="020B0600070205080204" pitchFamily="50" charset="-128"/>
              </a:rPr>
              <a:t>26</a:t>
            </a:r>
            <a:r>
              <a:rPr lang="ja-JP" altLang="en-US" sz="2800" b="1" dirty="0">
                <a:latin typeface="ＭＳ Ｐゴシック" panose="020B0600070205080204" pitchFamily="50" charset="-128"/>
                <a:ea typeface="ＭＳ Ｐゴシック" panose="020B0600070205080204" pitchFamily="50" charset="-128"/>
              </a:rPr>
              <a:t>日</a:t>
            </a:r>
            <a:r>
              <a:rPr lang="en-US" altLang="ja-JP" sz="2800" b="1" dirty="0">
                <a:latin typeface="ＭＳ Ｐゴシック" panose="020B0600070205080204" pitchFamily="50" charset="-128"/>
                <a:ea typeface="ＭＳ Ｐゴシック" panose="020B0600070205080204" pitchFamily="50" charset="-128"/>
              </a:rPr>
              <a:t>7</a:t>
            </a:r>
            <a:r>
              <a:rPr lang="ja-JP" altLang="en-US" sz="2800" b="1" dirty="0">
                <a:latin typeface="ＭＳ Ｐゴシック" panose="020B0600070205080204" pitchFamily="50" charset="-128"/>
                <a:ea typeface="ＭＳ Ｐゴシック" panose="020B0600070205080204" pitchFamily="50" charset="-128"/>
              </a:rPr>
              <a:t>時</a:t>
            </a:r>
            <a:r>
              <a:rPr lang="en-US" altLang="ja-JP" sz="2800" b="1" dirty="0">
                <a:latin typeface="ＭＳ Ｐゴシック" panose="020B0600070205080204" pitchFamily="50" charset="-128"/>
                <a:ea typeface="ＭＳ Ｐゴシック" panose="020B0600070205080204" pitchFamily="50" charset="-128"/>
              </a:rPr>
              <a:t>)</a:t>
            </a:r>
            <a:r>
              <a:rPr lang="ja-JP" altLang="en-US" sz="2800" b="1" dirty="0">
                <a:latin typeface="ＭＳ Ｐゴシック" panose="020B0600070205080204" pitchFamily="50" charset="-128"/>
                <a:ea typeface="ＭＳ Ｐゴシック" panose="020B0600070205080204" pitchFamily="50" charset="-128"/>
              </a:rPr>
              <a:t>に、安全保</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en-US" sz="2800" b="1" dirty="0">
                <a:latin typeface="ＭＳ Ｐゴシック" panose="020B0600070205080204" pitchFamily="50" charset="-128"/>
                <a:ea typeface="ＭＳ Ｐゴシック" panose="020B0600070205080204" pitchFamily="50" charset="-128"/>
              </a:rPr>
              <a:t>障理事会に、ウクライナの主権と領土の一体性を確認し、</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en-US" sz="2800" b="1" dirty="0">
                <a:latin typeface="ＭＳ Ｐゴシック" panose="020B0600070205080204" pitchFamily="50" charset="-128"/>
                <a:ea typeface="ＭＳ Ｐゴシック" panose="020B0600070205080204" pitchFamily="50" charset="-128"/>
              </a:rPr>
              <a:t>ロシア軍の即時撤退を求める決議が提案され、</a:t>
            </a:r>
            <a:r>
              <a:rPr lang="ja-JP" altLang="en-US" sz="3200" b="1" dirty="0">
                <a:solidFill>
                  <a:srgbClr val="333399"/>
                </a:solidFill>
                <a:latin typeface="ＭＳ Ｐゴシック" panose="020B0600070205080204" pitchFamily="50" charset="-128"/>
                <a:ea typeface="ＭＳ Ｐゴシック" panose="020B0600070205080204" pitchFamily="50" charset="-128"/>
              </a:rPr>
              <a:t>賛成</a:t>
            </a:r>
            <a:r>
              <a:rPr lang="en-US" altLang="ja-JP" sz="3200" b="1" dirty="0">
                <a:solidFill>
                  <a:srgbClr val="333399"/>
                </a:solidFill>
                <a:latin typeface="ＭＳ Ｐゴシック" panose="020B0600070205080204" pitchFamily="50" charset="-128"/>
                <a:ea typeface="ＭＳ Ｐゴシック" panose="020B0600070205080204" pitchFamily="50" charset="-128"/>
              </a:rPr>
              <a:t>11</a:t>
            </a:r>
            <a:r>
              <a:rPr lang="ja-JP" altLang="en-US" sz="2800" b="1" dirty="0" err="1">
                <a:solidFill>
                  <a:srgbClr val="333399"/>
                </a:solidFill>
                <a:latin typeface="ＭＳ Ｐゴシック" panose="020B0600070205080204" pitchFamily="50" charset="-128"/>
                <a:ea typeface="ＭＳ Ｐゴシック" panose="020B0600070205080204" pitchFamily="50" charset="-128"/>
              </a:rPr>
              <a:t>、</a:t>
            </a:r>
            <a:endParaRPr lang="en-US" altLang="ja-JP" sz="2800" b="1" dirty="0">
              <a:solidFill>
                <a:srgbClr val="333399"/>
              </a:solidFill>
              <a:latin typeface="ＭＳ Ｐゴシック" panose="020B0600070205080204" pitchFamily="50" charset="-128"/>
              <a:ea typeface="ＭＳ Ｐゴシック" panose="020B0600070205080204" pitchFamily="50" charset="-128"/>
            </a:endParaRPr>
          </a:p>
          <a:p>
            <a:pPr marL="0" indent="0">
              <a:buNone/>
            </a:pPr>
            <a:r>
              <a:rPr lang="ja-JP" altLang="en-US" sz="3200" b="1" dirty="0">
                <a:solidFill>
                  <a:srgbClr val="FF0000"/>
                </a:solidFill>
                <a:latin typeface="ＭＳ Ｐゴシック" panose="020B0600070205080204" pitchFamily="50" charset="-128"/>
                <a:ea typeface="ＭＳ Ｐゴシック" panose="020B0600070205080204" pitchFamily="50" charset="-128"/>
              </a:rPr>
              <a:t>反対</a:t>
            </a:r>
            <a:r>
              <a:rPr lang="en-US" altLang="ja-JP" sz="3200" b="1" dirty="0">
                <a:solidFill>
                  <a:srgbClr val="FF0000"/>
                </a:solidFill>
                <a:latin typeface="ＭＳ Ｐゴシック" panose="020B0600070205080204" pitchFamily="50" charset="-128"/>
                <a:ea typeface="ＭＳ Ｐゴシック" panose="020B0600070205080204" pitchFamily="50" charset="-128"/>
              </a:rPr>
              <a:t>1</a:t>
            </a:r>
            <a:r>
              <a:rPr lang="ja-JP" altLang="en-US" sz="2400" b="1" dirty="0">
                <a:solidFill>
                  <a:srgbClr val="FF0000"/>
                </a:solidFill>
                <a:latin typeface="ＭＳ Ｐゴシック" panose="020B0600070205080204" pitchFamily="50" charset="-128"/>
                <a:ea typeface="ＭＳ Ｐゴシック" panose="020B0600070205080204" pitchFamily="50" charset="-128"/>
              </a:rPr>
              <a:t>（</a:t>
            </a:r>
            <a:r>
              <a:rPr lang="ja-JP" altLang="en-US" sz="2400" b="1" dirty="0">
                <a:solidFill>
                  <a:srgbClr val="FF0000"/>
                </a:solidFill>
                <a:latin typeface="HG創英角ｺﾞｼｯｸUB" panose="020B0909000000000000" pitchFamily="49" charset="-128"/>
                <a:ea typeface="HG創英角ｺﾞｼｯｸUB" panose="020B0909000000000000" pitchFamily="49" charset="-128"/>
              </a:rPr>
              <a:t>ロシア</a:t>
            </a:r>
            <a:r>
              <a:rPr lang="ja-JP" altLang="en-US" sz="2400" b="1" dirty="0">
                <a:solidFill>
                  <a:srgbClr val="FF0000"/>
                </a:solidFill>
                <a:latin typeface="ＭＳ Ｐゴシック" panose="020B0600070205080204" pitchFamily="50" charset="-128"/>
                <a:ea typeface="ＭＳ Ｐゴシック" panose="020B0600070205080204" pitchFamily="50" charset="-128"/>
              </a:rPr>
              <a:t>）</a:t>
            </a:r>
            <a:r>
              <a:rPr lang="ja-JP" altLang="en-US" sz="2400" b="1" dirty="0">
                <a:solidFill>
                  <a:srgbClr val="333399"/>
                </a:solidFill>
                <a:latin typeface="ＭＳ Ｐゴシック" panose="020B0600070205080204" pitchFamily="50" charset="-128"/>
                <a:ea typeface="ＭＳ Ｐゴシック" panose="020B0600070205080204" pitchFamily="50" charset="-128"/>
              </a:rPr>
              <a:t>、</a:t>
            </a:r>
            <a:r>
              <a:rPr lang="ja-JP" altLang="en-US" sz="3200" b="1" dirty="0">
                <a:solidFill>
                  <a:srgbClr val="333399"/>
                </a:solidFill>
                <a:latin typeface="ＭＳ Ｐゴシック" panose="020B0600070205080204" pitchFamily="50" charset="-128"/>
                <a:ea typeface="ＭＳ Ｐゴシック" panose="020B0600070205080204" pitchFamily="50" charset="-128"/>
              </a:rPr>
              <a:t>棄権</a:t>
            </a:r>
            <a:r>
              <a:rPr lang="en-US" altLang="ja-JP" sz="2800" b="1" dirty="0">
                <a:solidFill>
                  <a:srgbClr val="333399"/>
                </a:solidFill>
                <a:latin typeface="ＭＳ Ｐゴシック" panose="020B0600070205080204" pitchFamily="50" charset="-128"/>
                <a:ea typeface="ＭＳ Ｐゴシック" panose="020B0600070205080204" pitchFamily="50" charset="-128"/>
              </a:rPr>
              <a:t>3</a:t>
            </a:r>
            <a:r>
              <a:rPr lang="ja-JP" altLang="en-US" sz="2400" b="1" dirty="0">
                <a:solidFill>
                  <a:srgbClr val="333399"/>
                </a:solidFill>
                <a:latin typeface="ＭＳ Ｐゴシック" panose="020B0600070205080204" pitchFamily="50" charset="-128"/>
                <a:ea typeface="ＭＳ Ｐゴシック" panose="020B0600070205080204" pitchFamily="50" charset="-128"/>
              </a:rPr>
              <a:t>（中国、</a:t>
            </a:r>
            <a:r>
              <a:rPr lang="ja-JP" altLang="en-US" sz="2400" b="1" dirty="0">
                <a:solidFill>
                  <a:srgbClr val="FF0000"/>
                </a:solidFill>
                <a:latin typeface="HG創英角ｺﾞｼｯｸUB" panose="020B0909000000000000" pitchFamily="49" charset="-128"/>
                <a:ea typeface="HG創英角ｺﾞｼｯｸUB" panose="020B0909000000000000" pitchFamily="49" charset="-128"/>
              </a:rPr>
              <a:t>インド</a:t>
            </a:r>
            <a:r>
              <a:rPr lang="ja-JP" altLang="en-US" sz="2400" b="1" dirty="0">
                <a:solidFill>
                  <a:srgbClr val="333399"/>
                </a:solidFill>
                <a:latin typeface="ＭＳ Ｐゴシック" panose="020B0600070205080204" pitchFamily="50" charset="-128"/>
                <a:ea typeface="ＭＳ Ｐゴシック" panose="020B0600070205080204" pitchFamily="50" charset="-128"/>
              </a:rPr>
              <a:t>、アラブ首長国連邦）</a:t>
            </a:r>
            <a:r>
              <a:rPr lang="ja-JP" altLang="en-US" sz="2800" b="1" dirty="0">
                <a:latin typeface="ＭＳ Ｐゴシック" panose="020B0600070205080204" pitchFamily="50" charset="-128"/>
                <a:ea typeface="ＭＳ Ｐゴシック" panose="020B0600070205080204" pitchFamily="50" charset="-128"/>
              </a:rPr>
              <a:t>で、</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en-US" sz="3600" b="1" dirty="0">
                <a:latin typeface="ＭＳ Ｐゴシック" panose="020B0600070205080204" pitchFamily="50" charset="-128"/>
                <a:ea typeface="ＭＳ Ｐゴシック" panose="020B0600070205080204" pitchFamily="50" charset="-128"/>
              </a:rPr>
              <a:t>否決</a:t>
            </a:r>
            <a:r>
              <a:rPr lang="ja-JP" altLang="en-US" sz="2800" b="1" dirty="0">
                <a:latin typeface="ＭＳ Ｐゴシック" panose="020B0600070205080204" pitchFamily="50" charset="-128"/>
                <a:ea typeface="ＭＳ Ｐゴシック" panose="020B0600070205080204" pitchFamily="50" charset="-128"/>
              </a:rPr>
              <a:t>された。</a:t>
            </a:r>
          </a:p>
        </p:txBody>
      </p:sp>
      <p:sp>
        <p:nvSpPr>
          <p:cNvPr id="5" name="タイトル 1">
            <a:extLst>
              <a:ext uri="{FF2B5EF4-FFF2-40B4-BE49-F238E27FC236}">
                <a16:creationId xmlns:a16="http://schemas.microsoft.com/office/drawing/2014/main" id="{5C152BD9-0C94-479C-B565-C0EF0DDCB3CB}"/>
              </a:ext>
            </a:extLst>
          </p:cNvPr>
          <p:cNvSpPr txBox="1">
            <a:spLocks/>
          </p:cNvSpPr>
          <p:nvPr/>
        </p:nvSpPr>
        <p:spPr>
          <a:xfrm>
            <a:off x="935596" y="931540"/>
            <a:ext cx="7272808" cy="583556"/>
          </a:xfrm>
          <a:prstGeom prst="rect">
            <a:avLst/>
          </a:prstGeom>
          <a:ln w="31750">
            <a:noFill/>
          </a:ln>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fontAlgn="auto">
              <a:spcAft>
                <a:spcPts val="0"/>
              </a:spcAft>
            </a:pPr>
            <a:r>
              <a:rPr lang="ja-JP" altLang="en-US" sz="2200" dirty="0">
                <a:solidFill>
                  <a:srgbClr val="FF0000"/>
                </a:solidFill>
                <a:latin typeface="HGS創英角ｺﾞｼｯｸUB" panose="020B0900000000000000" pitchFamily="50" charset="-128"/>
                <a:ea typeface="HGS創英角ｺﾞｼｯｸUB" panose="020B0900000000000000" pitchFamily="50" charset="-128"/>
                <a:cs typeface="+mn-cs"/>
              </a:rPr>
              <a:t>意思決定手続上の制約 </a:t>
            </a:r>
            <a:r>
              <a:rPr lang="en-US" altLang="ja-JP" sz="2200" dirty="0">
                <a:solidFill>
                  <a:srgbClr val="FF0000"/>
                </a:solidFill>
                <a:latin typeface="HGS創英角ｺﾞｼｯｸUB" panose="020B0900000000000000" pitchFamily="50" charset="-128"/>
                <a:ea typeface="HGS創英角ｺﾞｼｯｸUB" panose="020B0900000000000000" pitchFamily="50" charset="-128"/>
                <a:cs typeface="+mn-cs"/>
              </a:rPr>
              <a:t>:</a:t>
            </a:r>
            <a:r>
              <a:rPr lang="ja-JP" altLang="en-US" sz="2200" dirty="0">
                <a:solidFill>
                  <a:srgbClr val="FF0000"/>
                </a:solidFill>
                <a:latin typeface="HGS創英角ｺﾞｼｯｸUB" panose="020B0900000000000000" pitchFamily="50" charset="-128"/>
                <a:ea typeface="HGS創英角ｺﾞｼｯｸUB" panose="020B0900000000000000" pitchFamily="50" charset="-128"/>
                <a:cs typeface="+mn-cs"/>
              </a:rPr>
              <a:t> </a:t>
            </a:r>
            <a:r>
              <a:rPr lang="ja-JP" altLang="en-US" sz="2600" u="sng" dirty="0">
                <a:solidFill>
                  <a:srgbClr val="FF0000"/>
                </a:solidFill>
                <a:latin typeface="HGS創英角ｺﾞｼｯｸUB" panose="020B0900000000000000" pitchFamily="50" charset="-128"/>
                <a:ea typeface="HGS創英角ｺﾞｼｯｸUB" panose="020B0900000000000000" pitchFamily="50" charset="-128"/>
                <a:cs typeface="+mn-cs"/>
              </a:rPr>
              <a:t>５大国のもつ「拒否権</a:t>
            </a:r>
            <a:r>
              <a:rPr lang="ja-JP" altLang="en-US" sz="2600" dirty="0">
                <a:solidFill>
                  <a:srgbClr val="FF0000"/>
                </a:solidFill>
                <a:latin typeface="HGS創英角ｺﾞｼｯｸUB" panose="020B0900000000000000" pitchFamily="50" charset="-128"/>
                <a:ea typeface="HGS創英角ｺﾞｼｯｸUB" panose="020B0900000000000000" pitchFamily="50" charset="-128"/>
                <a:cs typeface="+mn-cs"/>
              </a:rPr>
              <a:t>」 </a:t>
            </a:r>
            <a:r>
              <a:rPr lang="ja-JP" altLang="en-US" dirty="0">
                <a:latin typeface="HGS創英角ｺﾞｼｯｸUB" panose="020B0900000000000000" pitchFamily="50" charset="-128"/>
                <a:ea typeface="HGS創英角ｺﾞｼｯｸUB" panose="020B0900000000000000" pitchFamily="50" charset="-128"/>
              </a:rPr>
              <a:t>　　　　</a:t>
            </a:r>
            <a:endParaRPr lang="ja-JP" altLang="en-US" sz="2200" dirty="0">
              <a:solidFill>
                <a:srgbClr val="FF0000"/>
              </a:solidFill>
              <a:latin typeface="HGS創英角ｺﾞｼｯｸUB" panose="020B0900000000000000" pitchFamily="50" charset="-128"/>
              <a:ea typeface="HGS創英角ｺﾞｼｯｸUB" panose="020B0900000000000000" pitchFamily="50" charset="-128"/>
            </a:endParaRPr>
          </a:p>
        </p:txBody>
      </p:sp>
      <p:sp>
        <p:nvSpPr>
          <p:cNvPr id="7" name="正方形/長方形 6">
            <a:extLst>
              <a:ext uri="{FF2B5EF4-FFF2-40B4-BE49-F238E27FC236}">
                <a16:creationId xmlns:a16="http://schemas.microsoft.com/office/drawing/2014/main" id="{3F3D7E91-80DC-46FA-8540-626C7A8C94AF}"/>
              </a:ext>
            </a:extLst>
          </p:cNvPr>
          <p:cNvSpPr/>
          <p:nvPr/>
        </p:nvSpPr>
        <p:spPr>
          <a:xfrm>
            <a:off x="222095" y="4971356"/>
            <a:ext cx="8622958" cy="1384995"/>
          </a:xfrm>
          <a:prstGeom prst="rect">
            <a:avLst/>
          </a:prstGeom>
        </p:spPr>
        <p:txBody>
          <a:bodyPr wrap="square">
            <a:spAutoFit/>
          </a:bodyPr>
          <a:lstStyle/>
          <a:p>
            <a:r>
              <a:rPr lang="ja-JP" altLang="en-US" sz="2800" dirty="0"/>
              <a:t>■その後、十数回の公式会合を開催したが、法的拘束</a:t>
            </a:r>
            <a:endParaRPr lang="en-US" altLang="ja-JP" sz="2800" dirty="0"/>
          </a:p>
          <a:p>
            <a:r>
              <a:rPr lang="ja-JP" altLang="en-US" sz="2800" dirty="0"/>
              <a:t>　 力ある決議も、議長声明、報道声明も</a:t>
            </a:r>
            <a:r>
              <a:rPr lang="en-US" altLang="ja-JP" sz="2800" dirty="0"/>
              <a:t>1</a:t>
            </a:r>
            <a:r>
              <a:rPr lang="ja-JP" altLang="en-US" sz="2800" dirty="0"/>
              <a:t>度も採択でき</a:t>
            </a:r>
            <a:endParaRPr lang="en-US" altLang="ja-JP" sz="2800" dirty="0"/>
          </a:p>
          <a:p>
            <a:r>
              <a:rPr lang="en-US" altLang="ja-JP" sz="2800" dirty="0"/>
              <a:t>    </a:t>
            </a:r>
            <a:r>
              <a:rPr lang="ja-JP" altLang="en-US" sz="2800" dirty="0"/>
              <a:t>なかった。</a:t>
            </a:r>
            <a:r>
              <a:rPr lang="ja-JP" altLang="en-US" sz="2800" b="1" dirty="0">
                <a:solidFill>
                  <a:srgbClr val="FF0000"/>
                </a:solidFill>
              </a:rPr>
              <a:t>　→　</a:t>
            </a:r>
            <a:r>
              <a:rPr lang="en-US" altLang="ja-JP" sz="2800" b="1" dirty="0">
                <a:solidFill>
                  <a:srgbClr val="FF0000"/>
                </a:solidFill>
              </a:rPr>
              <a:t>5</a:t>
            </a:r>
            <a:r>
              <a:rPr lang="ja-JP" altLang="en-US" sz="2800" b="1" dirty="0">
                <a:solidFill>
                  <a:srgbClr val="FF0000"/>
                </a:solidFill>
              </a:rPr>
              <a:t>月６日に初の議長声明を発出した。</a:t>
            </a:r>
          </a:p>
        </p:txBody>
      </p:sp>
      <p:sp>
        <p:nvSpPr>
          <p:cNvPr id="4" name="スライド番号プレースホルダー 3">
            <a:extLst>
              <a:ext uri="{FF2B5EF4-FFF2-40B4-BE49-F238E27FC236}">
                <a16:creationId xmlns:a16="http://schemas.microsoft.com/office/drawing/2014/main" id="{2248BA90-983F-4F06-BCC3-3F1AF0346C68}"/>
              </a:ext>
            </a:extLst>
          </p:cNvPr>
          <p:cNvSpPr>
            <a:spLocks noGrp="1"/>
          </p:cNvSpPr>
          <p:nvPr>
            <p:ph type="sldNum" sz="quarter" idx="12"/>
          </p:nvPr>
        </p:nvSpPr>
        <p:spPr/>
        <p:txBody>
          <a:bodyPr/>
          <a:lstStyle/>
          <a:p>
            <a:fld id="{4EF71DBD-1784-4570-AE72-A0C63177990B}" type="slidenum">
              <a:rPr lang="en-US" altLang="ja-JP" smtClean="0"/>
              <a:pPr/>
              <a:t>33</a:t>
            </a:fld>
            <a:endParaRPr lang="en-US" altLang="ja-JP"/>
          </a:p>
        </p:txBody>
      </p:sp>
    </p:spTree>
    <p:extLst>
      <p:ext uri="{BB962C8B-B14F-4D97-AF65-F5344CB8AC3E}">
        <p14:creationId xmlns:p14="http://schemas.microsoft.com/office/powerpoint/2010/main" val="3272712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A36FE-CF3A-E527-25E3-070DE38FF308}"/>
              </a:ext>
            </a:extLst>
          </p:cNvPr>
          <p:cNvSpPr>
            <a:spLocks noGrp="1"/>
          </p:cNvSpPr>
          <p:nvPr>
            <p:ph type="title"/>
          </p:nvPr>
        </p:nvSpPr>
        <p:spPr>
          <a:xfrm>
            <a:off x="988689" y="111802"/>
            <a:ext cx="7166620" cy="836711"/>
          </a:xfrm>
          <a:ln w="15875">
            <a:solidFill>
              <a:srgbClr val="333399"/>
            </a:solidFill>
          </a:ln>
        </p:spPr>
        <p:txBody>
          <a:bodyPr/>
          <a:lstStyle/>
          <a:p>
            <a:r>
              <a:rPr kumimoji="1" lang="ja-JP" altLang="en-US" dirty="0">
                <a:solidFill>
                  <a:srgbClr val="0070C0"/>
                </a:solidFill>
                <a:latin typeface="HGP創英角ｺﾞｼｯｸUB" panose="020B0900000000000000" pitchFamily="50" charset="-128"/>
                <a:ea typeface="HGP創英角ｺﾞｼｯｸUB" panose="020B0900000000000000" pitchFamily="50" charset="-128"/>
              </a:rPr>
              <a:t>拒否権を定める第</a:t>
            </a:r>
            <a:r>
              <a:rPr kumimoji="1" lang="en-US" altLang="ja-JP" dirty="0">
                <a:solidFill>
                  <a:srgbClr val="0070C0"/>
                </a:solidFill>
                <a:latin typeface="HGP創英角ｺﾞｼｯｸUB" panose="020B0900000000000000" pitchFamily="50" charset="-128"/>
                <a:ea typeface="HGP創英角ｺﾞｼｯｸUB" panose="020B0900000000000000" pitchFamily="50" charset="-128"/>
              </a:rPr>
              <a:t>27</a:t>
            </a:r>
            <a:r>
              <a:rPr kumimoji="1" lang="ja-JP" altLang="en-US" dirty="0">
                <a:solidFill>
                  <a:srgbClr val="0070C0"/>
                </a:solidFill>
                <a:latin typeface="HGP創英角ｺﾞｼｯｸUB" panose="020B0900000000000000" pitchFamily="50" charset="-128"/>
                <a:ea typeface="HGP創英角ｺﾞｼｯｸUB" panose="020B0900000000000000" pitchFamily="50" charset="-128"/>
              </a:rPr>
              <a:t>条を改正するには</a:t>
            </a:r>
          </a:p>
        </p:txBody>
      </p:sp>
      <p:sp>
        <p:nvSpPr>
          <p:cNvPr id="3" name="コンテンツ プレースホルダー 2">
            <a:extLst>
              <a:ext uri="{FF2B5EF4-FFF2-40B4-BE49-F238E27FC236}">
                <a16:creationId xmlns:a16="http://schemas.microsoft.com/office/drawing/2014/main" id="{0ECEBED8-7DAB-44D5-FF9C-00980C45AB29}"/>
              </a:ext>
            </a:extLst>
          </p:cNvPr>
          <p:cNvSpPr>
            <a:spLocks noGrp="1"/>
          </p:cNvSpPr>
          <p:nvPr>
            <p:ph idx="1"/>
          </p:nvPr>
        </p:nvSpPr>
        <p:spPr>
          <a:xfrm>
            <a:off x="179512" y="1266820"/>
            <a:ext cx="8784976" cy="1930858"/>
          </a:xfrm>
        </p:spPr>
        <p:txBody>
          <a:bodyPr>
            <a:normAutofit/>
          </a:bodyPr>
          <a:lstStyle/>
          <a:p>
            <a:pPr marL="0" indent="0">
              <a:buNone/>
            </a:pPr>
            <a:r>
              <a:rPr kumimoji="1" lang="ja-JP" altLang="en-US" sz="2800" dirty="0">
                <a:latin typeface="HGP創英角ｺﾞｼｯｸUB" panose="020B0900000000000000" pitchFamily="50" charset="-128"/>
                <a:ea typeface="HGP創英角ｺﾞｼｯｸUB" panose="020B0900000000000000" pitchFamily="50" charset="-128"/>
              </a:rPr>
              <a:t>■</a:t>
            </a:r>
            <a:r>
              <a:rPr kumimoji="1" lang="ja-JP" altLang="en-US" sz="3600" dirty="0">
                <a:latin typeface="HGP創英角ｺﾞｼｯｸUB" panose="020B0900000000000000" pitchFamily="50" charset="-128"/>
                <a:ea typeface="HGP創英角ｺﾞｼｯｸUB" panose="020B0900000000000000" pitchFamily="50" charset="-128"/>
              </a:rPr>
              <a:t>拒否権をなくすためには、国連憲章第</a:t>
            </a:r>
            <a:r>
              <a:rPr kumimoji="1" lang="en-US" altLang="ja-JP" sz="3600" dirty="0">
                <a:latin typeface="HGP創英角ｺﾞｼｯｸUB" panose="020B0900000000000000" pitchFamily="50" charset="-128"/>
                <a:ea typeface="HGP創英角ｺﾞｼｯｸUB" panose="020B0900000000000000" pitchFamily="50" charset="-128"/>
              </a:rPr>
              <a:t>27</a:t>
            </a:r>
            <a:r>
              <a:rPr kumimoji="1" lang="ja-JP" altLang="en-US" sz="3600" dirty="0">
                <a:latin typeface="HGP創英角ｺﾞｼｯｸUB" panose="020B0900000000000000" pitchFamily="50" charset="-128"/>
                <a:ea typeface="HGP創英角ｺﾞｼｯｸUB" panose="020B0900000000000000" pitchFamily="50" charset="-128"/>
              </a:rPr>
              <a:t>条　　</a:t>
            </a:r>
            <a:endParaRPr kumimoji="1" lang="en-US" altLang="ja-JP" sz="36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3600" dirty="0">
                <a:latin typeface="HGP創英角ｺﾞｼｯｸUB" panose="020B0900000000000000" pitchFamily="50" charset="-128"/>
                <a:ea typeface="HGP創英角ｺﾞｼｯｸUB" panose="020B0900000000000000" pitchFamily="50" charset="-128"/>
              </a:rPr>
              <a:t>　</a:t>
            </a:r>
            <a:r>
              <a:rPr kumimoji="1" lang="ja-JP" altLang="en-US" sz="3600" dirty="0">
                <a:latin typeface="HGP創英角ｺﾞｼｯｸUB" panose="020B0900000000000000" pitchFamily="50" charset="-128"/>
                <a:ea typeface="HGP創英角ｺﾞｼｯｸUB" panose="020B0900000000000000" pitchFamily="50" charset="-128"/>
              </a:rPr>
              <a:t>を改正する必要がある。改正には</a:t>
            </a:r>
            <a:r>
              <a:rPr kumimoji="1" lang="en-US" altLang="ja-JP" sz="3600" dirty="0">
                <a:latin typeface="HGP創英角ｺﾞｼｯｸUB" panose="020B0900000000000000" pitchFamily="50" charset="-128"/>
                <a:ea typeface="HGP創英角ｺﾞｼｯｸUB" panose="020B0900000000000000" pitchFamily="50" charset="-128"/>
              </a:rPr>
              <a:t>5</a:t>
            </a:r>
            <a:r>
              <a:rPr kumimoji="1" lang="ja-JP" altLang="en-US" sz="3600" dirty="0">
                <a:latin typeface="HGP創英角ｺﾞｼｯｸUB" panose="020B0900000000000000" pitchFamily="50" charset="-128"/>
                <a:ea typeface="HGP創英角ｺﾞｼｯｸUB" panose="020B0900000000000000" pitchFamily="50" charset="-128"/>
              </a:rPr>
              <a:t>大国</a:t>
            </a:r>
            <a:endParaRPr kumimoji="1" lang="en-US" altLang="ja-JP" sz="36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3600" dirty="0">
                <a:latin typeface="HGP創英角ｺﾞｼｯｸUB" panose="020B0900000000000000" pitchFamily="50" charset="-128"/>
                <a:ea typeface="HGP創英角ｺﾞｼｯｸUB" panose="020B0900000000000000" pitchFamily="50" charset="-128"/>
              </a:rPr>
              <a:t>　</a:t>
            </a:r>
            <a:r>
              <a:rPr kumimoji="1" lang="ja-JP" altLang="en-US" sz="3600" dirty="0">
                <a:latin typeface="HGP創英角ｺﾞｼｯｸUB" panose="020B0900000000000000" pitchFamily="50" charset="-128"/>
                <a:ea typeface="HGP創英角ｺﾞｼｯｸUB" panose="020B0900000000000000" pitchFamily="50" charset="-128"/>
              </a:rPr>
              <a:t>の同意が必要となる。</a:t>
            </a:r>
            <a:endParaRPr kumimoji="1" lang="en-US" altLang="ja-JP" sz="3600" dirty="0">
              <a:latin typeface="HGP創英角ｺﾞｼｯｸUB" panose="020B0900000000000000" pitchFamily="50" charset="-128"/>
              <a:ea typeface="HGP創英角ｺﾞｼｯｸUB" panose="020B0900000000000000" pitchFamily="50" charset="-128"/>
            </a:endParaRPr>
          </a:p>
        </p:txBody>
      </p:sp>
      <p:sp>
        <p:nvSpPr>
          <p:cNvPr id="5" name="正方形/長方形 4">
            <a:extLst>
              <a:ext uri="{FF2B5EF4-FFF2-40B4-BE49-F238E27FC236}">
                <a16:creationId xmlns:a16="http://schemas.microsoft.com/office/drawing/2014/main" id="{B5DCD1E9-AFFC-4A02-A2C7-B8BE0BAA3E85}"/>
              </a:ext>
            </a:extLst>
          </p:cNvPr>
          <p:cNvSpPr/>
          <p:nvPr/>
        </p:nvSpPr>
        <p:spPr>
          <a:xfrm>
            <a:off x="408682" y="3429000"/>
            <a:ext cx="8326635" cy="3153684"/>
          </a:xfrm>
          <a:prstGeom prst="rect">
            <a:avLst/>
          </a:prstGeom>
          <a:ln w="38100">
            <a:solidFill>
              <a:srgbClr val="333399"/>
            </a:solidFill>
          </a:ln>
        </p:spPr>
        <p:txBody>
          <a:bodyPr wrap="square">
            <a:spAutoFit/>
          </a:bodyPr>
          <a:lstStyle/>
          <a:p>
            <a:pPr lvl="0" defTabSz="685800" fontAlgn="auto">
              <a:lnSpc>
                <a:spcPct val="90000"/>
              </a:lnSpc>
              <a:spcBef>
                <a:spcPts val="750"/>
              </a:spcBef>
              <a:spcAft>
                <a:spcPts val="0"/>
              </a:spcAft>
            </a:pP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第</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108</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条</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lvl="0" defTabSz="685800" fontAlgn="auto">
              <a:lnSpc>
                <a:spcPct val="90000"/>
              </a:lnSpc>
              <a:spcBef>
                <a:spcPts val="750"/>
              </a:spcBef>
              <a:spcAft>
                <a:spcPts val="0"/>
              </a:spcAft>
            </a:pP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　   この憲章の改正は、総会の構成国の</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3</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分の</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2</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の多数</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lvl="0" defTabSz="685800" fontAlgn="auto">
              <a:lnSpc>
                <a:spcPct val="90000"/>
              </a:lnSpc>
              <a:spcBef>
                <a:spcPts val="750"/>
              </a:spcBef>
              <a:spcAft>
                <a:spcPts val="0"/>
              </a:spcAft>
            </a:pP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で採択され、且つ、</a:t>
            </a:r>
            <a:r>
              <a:rPr lang="ja-JP" altLang="en-US" sz="3600" dirty="0">
                <a:solidFill>
                  <a:prstClr val="black"/>
                </a:solidFill>
                <a:latin typeface="HGP創英角ｺﾞｼｯｸUB" panose="020B0900000000000000" pitchFamily="50" charset="-128"/>
                <a:ea typeface="HGP創英角ｺﾞｼｯｸUB" panose="020B0900000000000000" pitchFamily="50" charset="-128"/>
              </a:rPr>
              <a:t>安全保障理事会の</a:t>
            </a:r>
            <a:r>
              <a:rPr lang="ja-JP" altLang="en-US" sz="3600" dirty="0">
                <a:solidFill>
                  <a:srgbClr val="FF0000"/>
                </a:solidFill>
                <a:latin typeface="HGP創英角ｺﾞｼｯｸUB" panose="020B0900000000000000" pitchFamily="50" charset="-128"/>
                <a:ea typeface="HGP創英角ｺﾞｼｯｸUB" panose="020B0900000000000000" pitchFamily="50" charset="-128"/>
              </a:rPr>
              <a:t>すべての</a:t>
            </a:r>
            <a:endParaRPr lang="en-US" altLang="ja-JP" sz="3600" dirty="0">
              <a:solidFill>
                <a:srgbClr val="FF0000"/>
              </a:solidFill>
              <a:latin typeface="HGP創英角ｺﾞｼｯｸUB" panose="020B0900000000000000" pitchFamily="50" charset="-128"/>
              <a:ea typeface="HGP創英角ｺﾞｼｯｸUB" panose="020B0900000000000000" pitchFamily="50" charset="-128"/>
            </a:endParaRPr>
          </a:p>
          <a:p>
            <a:pPr lvl="0" defTabSz="685800" fontAlgn="auto">
              <a:lnSpc>
                <a:spcPct val="90000"/>
              </a:lnSpc>
              <a:spcBef>
                <a:spcPts val="750"/>
              </a:spcBef>
              <a:spcAft>
                <a:spcPts val="0"/>
              </a:spcAft>
            </a:pPr>
            <a:r>
              <a:rPr lang="ja-JP" altLang="en-US" sz="3600" dirty="0">
                <a:solidFill>
                  <a:srgbClr val="FF0000"/>
                </a:solidFill>
                <a:latin typeface="HGP創英角ｺﾞｼｯｸUB" panose="020B0900000000000000" pitchFamily="50" charset="-128"/>
                <a:ea typeface="HGP創英角ｺﾞｼｯｸUB" panose="020B0900000000000000" pitchFamily="50" charset="-128"/>
              </a:rPr>
              <a:t>常任理事国を含む</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国際連合加盟国の</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3</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分の</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2</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に</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lvl="0" defTabSz="685800" fontAlgn="auto">
              <a:lnSpc>
                <a:spcPct val="90000"/>
              </a:lnSpc>
              <a:spcBef>
                <a:spcPts val="750"/>
              </a:spcBef>
              <a:spcAft>
                <a:spcPts val="0"/>
              </a:spcAft>
            </a:pP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よって各自の憲法上の手続に従って</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批准された時</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に、</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lvl="0" defTabSz="685800" fontAlgn="auto">
              <a:lnSpc>
                <a:spcPct val="90000"/>
              </a:lnSpc>
              <a:spcBef>
                <a:spcPts val="750"/>
              </a:spcBef>
              <a:spcAft>
                <a:spcPts val="0"/>
              </a:spcAft>
            </a:pPr>
            <a:r>
              <a:rPr lang="ja-JP" altLang="en-US" sz="2800" u="sng" dirty="0">
                <a:solidFill>
                  <a:prstClr val="black"/>
                </a:solidFill>
                <a:latin typeface="HGP創英角ｺﾞｼｯｸUB" panose="020B0900000000000000" pitchFamily="50" charset="-128"/>
                <a:ea typeface="HGP創英角ｺﾞｼｯｸUB" panose="020B0900000000000000" pitchFamily="50" charset="-128"/>
              </a:rPr>
              <a:t>すべての国際連合加盟国に対して効力を生ずる</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2100" dirty="0">
                <a:solidFill>
                  <a:prstClr val="black"/>
                </a:solidFill>
                <a:latin typeface="游ゴシック" panose="020F0502020204030204"/>
                <a:ea typeface="游ゴシック" panose="020B0400000000000000" pitchFamily="50" charset="-128"/>
              </a:rPr>
              <a:t>　</a:t>
            </a:r>
            <a:endParaRPr lang="ja-JP" altLang="en-US" dirty="0"/>
          </a:p>
        </p:txBody>
      </p:sp>
      <p:sp>
        <p:nvSpPr>
          <p:cNvPr id="4" name="スライド番号プレースホルダー 3">
            <a:extLst>
              <a:ext uri="{FF2B5EF4-FFF2-40B4-BE49-F238E27FC236}">
                <a16:creationId xmlns:a16="http://schemas.microsoft.com/office/drawing/2014/main" id="{7604246D-CEF9-4791-B1B9-E75573EFECAE}"/>
              </a:ext>
            </a:extLst>
          </p:cNvPr>
          <p:cNvSpPr>
            <a:spLocks noGrp="1"/>
          </p:cNvSpPr>
          <p:nvPr>
            <p:ph type="sldNum" sz="quarter" idx="12"/>
          </p:nvPr>
        </p:nvSpPr>
        <p:spPr/>
        <p:txBody>
          <a:bodyPr/>
          <a:lstStyle/>
          <a:p>
            <a:fld id="{4EF71DBD-1784-4570-AE72-A0C63177990B}" type="slidenum">
              <a:rPr lang="en-US" altLang="ja-JP" smtClean="0"/>
              <a:pPr/>
              <a:t>34</a:t>
            </a:fld>
            <a:endParaRPr lang="en-US" altLang="ja-JP"/>
          </a:p>
        </p:txBody>
      </p:sp>
    </p:spTree>
    <p:extLst>
      <p:ext uri="{BB962C8B-B14F-4D97-AF65-F5344CB8AC3E}">
        <p14:creationId xmlns:p14="http://schemas.microsoft.com/office/powerpoint/2010/main" val="3201268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C06622-BAB9-9800-6345-90D6CDA66084}"/>
              </a:ext>
            </a:extLst>
          </p:cNvPr>
          <p:cNvSpPr>
            <a:spLocks noGrp="1"/>
          </p:cNvSpPr>
          <p:nvPr>
            <p:ph type="title"/>
          </p:nvPr>
        </p:nvSpPr>
        <p:spPr>
          <a:xfrm>
            <a:off x="67580" y="82736"/>
            <a:ext cx="8964488" cy="809093"/>
          </a:xfrm>
          <a:ln w="28575">
            <a:solidFill>
              <a:srgbClr val="333399"/>
            </a:solidFill>
          </a:ln>
        </p:spPr>
        <p:txBody>
          <a:bodyPr/>
          <a:lstStyle/>
          <a:p>
            <a:r>
              <a:rPr lang="ja-JP" altLang="en-US" dirty="0">
                <a:latin typeface="HGS創英角ｺﾞｼｯｸUB" panose="020B0900000000000000" pitchFamily="50" charset="-128"/>
                <a:ea typeface="HGS創英角ｺﾞｼｯｸUB" panose="020B0900000000000000" pitchFamily="50" charset="-128"/>
              </a:rPr>
              <a:t>拒否権</a:t>
            </a:r>
            <a:r>
              <a:rPr kumimoji="1" lang="ja-JP" altLang="en-US" dirty="0">
                <a:latin typeface="HGS創英角ｺﾞｼｯｸUB" panose="020B0900000000000000" pitchFamily="50" charset="-128"/>
                <a:ea typeface="HGS創英角ｺﾞｼｯｸUB" panose="020B0900000000000000" pitchFamily="50" charset="-128"/>
              </a:rPr>
              <a:t>の限界</a:t>
            </a:r>
            <a:r>
              <a:rPr kumimoji="1" lang="ja-JP" altLang="en-US" sz="3200" dirty="0">
                <a:solidFill>
                  <a:srgbClr val="FF0000"/>
                </a:solidFill>
                <a:latin typeface="HGS創英角ｺﾞｼｯｸUB" panose="020B0900000000000000" pitchFamily="50" charset="-128"/>
                <a:ea typeface="HGS創英角ｺﾞｼｯｸUB" panose="020B0900000000000000" pitchFamily="50" charset="-128"/>
              </a:rPr>
              <a:t>を憲章改正せずに乗り越える試み</a:t>
            </a:r>
          </a:p>
        </p:txBody>
      </p:sp>
      <p:sp>
        <p:nvSpPr>
          <p:cNvPr id="3" name="コンテンツ プレースホルダー 2">
            <a:extLst>
              <a:ext uri="{FF2B5EF4-FFF2-40B4-BE49-F238E27FC236}">
                <a16:creationId xmlns:a16="http://schemas.microsoft.com/office/drawing/2014/main" id="{EABC9418-46E4-DB24-FA26-9C9155FF2948}"/>
              </a:ext>
            </a:extLst>
          </p:cNvPr>
          <p:cNvSpPr>
            <a:spLocks noGrp="1"/>
          </p:cNvSpPr>
          <p:nvPr>
            <p:ph idx="1"/>
          </p:nvPr>
        </p:nvSpPr>
        <p:spPr>
          <a:xfrm>
            <a:off x="105798" y="1124744"/>
            <a:ext cx="8932404" cy="5876355"/>
          </a:xfrm>
        </p:spPr>
        <p:txBody>
          <a:bodyPr>
            <a:normAutofit fontScale="92500"/>
          </a:bodyPr>
          <a:lstStyle/>
          <a:p>
            <a:pPr marL="0" indent="0">
              <a:buNone/>
            </a:pPr>
            <a:r>
              <a:rPr kumimoji="1" lang="ja-JP" altLang="en-US" sz="3200" dirty="0">
                <a:latin typeface="HGP創英角ｺﾞｼｯｸUB" panose="020B0900000000000000" pitchFamily="50" charset="-128"/>
                <a:ea typeface="HGP創英角ｺﾞｼｯｸUB" panose="020B0900000000000000" pitchFamily="50" charset="-128"/>
              </a:rPr>
              <a:t>１　</a:t>
            </a:r>
            <a:r>
              <a:rPr kumimoji="1" lang="en-US" altLang="ja-JP" sz="3200" dirty="0">
                <a:latin typeface="HGP創英角ｺﾞｼｯｸUB" panose="020B0900000000000000" pitchFamily="50" charset="-128"/>
                <a:ea typeface="HGP創英角ｺﾞｼｯｸUB" panose="020B0900000000000000" pitchFamily="50" charset="-128"/>
              </a:rPr>
              <a:t>1950</a:t>
            </a:r>
            <a:r>
              <a:rPr kumimoji="1" lang="ja-JP" altLang="en-US" sz="3200" dirty="0">
                <a:latin typeface="HGP創英角ｺﾞｼｯｸUB" panose="020B0900000000000000" pitchFamily="50" charset="-128"/>
                <a:ea typeface="HGP創英角ｺﾞｼｯｸUB" panose="020B0900000000000000" pitchFamily="50" charset="-128"/>
              </a:rPr>
              <a:t>年</a:t>
            </a:r>
            <a:r>
              <a:rPr kumimoji="1" lang="en-US" altLang="ja-JP" sz="3200" dirty="0">
                <a:latin typeface="HGP創英角ｺﾞｼｯｸUB" panose="020B0900000000000000" pitchFamily="50" charset="-128"/>
                <a:ea typeface="HGP創英角ｺﾞｼｯｸUB" panose="020B0900000000000000" pitchFamily="50" charset="-128"/>
              </a:rPr>
              <a:t>11</a:t>
            </a:r>
            <a:r>
              <a:rPr kumimoji="1" lang="ja-JP" altLang="en-US" sz="3200" dirty="0">
                <a:latin typeface="HGP創英角ｺﾞｼｯｸUB" panose="020B0900000000000000" pitchFamily="50" charset="-128"/>
                <a:ea typeface="HGP創英角ｺﾞｼｯｸUB" panose="020B0900000000000000" pitchFamily="50" charset="-128"/>
              </a:rPr>
              <a:t>月 総会は</a:t>
            </a:r>
            <a:r>
              <a:rPr kumimoji="1" lang="ja-JP" altLang="en-US" sz="3200" u="sng" dirty="0"/>
              <a:t>「</a:t>
            </a:r>
            <a:r>
              <a:rPr kumimoji="1" lang="ja-JP" altLang="en-US" sz="3200" u="sng" dirty="0">
                <a:solidFill>
                  <a:srgbClr val="333399"/>
                </a:solidFill>
                <a:latin typeface="HGS創英角ｺﾞｼｯｸUB" panose="020B0900000000000000" pitchFamily="50" charset="-128"/>
                <a:ea typeface="HGS創英角ｺﾞｼｯｸUB" panose="020B0900000000000000" pitchFamily="50" charset="-128"/>
              </a:rPr>
              <a:t>平和のための結集</a:t>
            </a:r>
            <a:r>
              <a:rPr kumimoji="1" lang="ja-JP" altLang="en-US" sz="3200" u="sng" dirty="0"/>
              <a:t>」</a:t>
            </a:r>
            <a:r>
              <a:rPr kumimoji="1" lang="ja-JP" altLang="en-US" sz="3200" u="sng" dirty="0">
                <a:solidFill>
                  <a:srgbClr val="333399"/>
                </a:solidFill>
                <a:latin typeface="HGS創英角ｺﾞｼｯｸUB" panose="020B0900000000000000" pitchFamily="50" charset="-128"/>
                <a:ea typeface="HGS創英角ｺﾞｼｯｸUB" panose="020B0900000000000000" pitchFamily="50" charset="-128"/>
              </a:rPr>
              <a:t>決議</a:t>
            </a:r>
            <a:endParaRPr kumimoji="1" lang="en-US" altLang="ja-JP" sz="3200" u="sng" dirty="0">
              <a:solidFill>
                <a:srgbClr val="333399"/>
              </a:solidFill>
              <a:latin typeface="HGS創英角ｺﾞｼｯｸUB" panose="020B0900000000000000" pitchFamily="50" charset="-128"/>
              <a:ea typeface="HGS創英角ｺﾞｼｯｸUB" panose="020B0900000000000000" pitchFamily="50" charset="-128"/>
            </a:endParaRPr>
          </a:p>
          <a:p>
            <a:pPr marL="0" indent="0">
              <a:buNone/>
            </a:pPr>
            <a:r>
              <a:rPr kumimoji="1" lang="ja-JP" altLang="en-US" sz="3200" dirty="0">
                <a:latin typeface="HGS創英角ｺﾞｼｯｸUB" panose="020B0900000000000000" pitchFamily="50" charset="-128"/>
                <a:ea typeface="HGS創英角ｺﾞｼｯｸUB" panose="020B0900000000000000" pitchFamily="50" charset="-128"/>
              </a:rPr>
              <a:t>　を採択。</a:t>
            </a:r>
            <a:r>
              <a:rPr kumimoji="1" lang="ja-JP" altLang="en-US" sz="3000" dirty="0">
                <a:latin typeface="ＭＳ Ｐゴシック" panose="020B0600070205080204" pitchFamily="50" charset="-128"/>
                <a:ea typeface="ＭＳ Ｐゴシック" panose="020B0600070205080204" pitchFamily="50" charset="-128"/>
              </a:rPr>
              <a:t>拒否権によって安全保障理事会が行動でき</a:t>
            </a:r>
            <a:endParaRPr kumimoji="1" lang="en-US" altLang="ja-JP" sz="3000" dirty="0">
              <a:latin typeface="ＭＳ Ｐゴシック" panose="020B0600070205080204" pitchFamily="50" charset="-128"/>
              <a:ea typeface="ＭＳ Ｐゴシック" panose="020B0600070205080204" pitchFamily="50" charset="-128"/>
            </a:endParaRPr>
          </a:p>
          <a:p>
            <a:pPr marL="0" indent="0">
              <a:buNone/>
            </a:pPr>
            <a:r>
              <a:rPr lang="en-US" altLang="ja-JP" sz="3000" dirty="0">
                <a:latin typeface="ＭＳ Ｐゴシック" panose="020B0600070205080204" pitchFamily="50" charset="-128"/>
                <a:ea typeface="ＭＳ Ｐゴシック" panose="020B0600070205080204" pitchFamily="50" charset="-128"/>
              </a:rPr>
              <a:t>    </a:t>
            </a:r>
            <a:r>
              <a:rPr kumimoji="1" lang="ja-JP" altLang="en-US" sz="3000" dirty="0">
                <a:latin typeface="ＭＳ Ｐゴシック" panose="020B0600070205080204" pitchFamily="50" charset="-128"/>
                <a:ea typeface="ＭＳ Ｐゴシック" panose="020B0600070205080204" pitchFamily="50" charset="-128"/>
              </a:rPr>
              <a:t>ない場合、なり代わって国連総会が「必要に応じ、兵力</a:t>
            </a:r>
            <a:endParaRPr kumimoji="1" lang="en-US" altLang="ja-JP" sz="3000" dirty="0">
              <a:latin typeface="ＭＳ Ｐゴシック" panose="020B0600070205080204" pitchFamily="50" charset="-128"/>
              <a:ea typeface="ＭＳ Ｐゴシック" panose="020B0600070205080204" pitchFamily="50" charset="-128"/>
            </a:endParaRPr>
          </a:p>
          <a:p>
            <a:pPr marL="0" indent="0">
              <a:buNone/>
            </a:pPr>
            <a:r>
              <a:rPr kumimoji="1" lang="ja-JP" altLang="en-US" sz="3000" dirty="0">
                <a:latin typeface="ＭＳ Ｐゴシック" panose="020B0600070205080204" pitchFamily="50" charset="-128"/>
                <a:ea typeface="ＭＳ Ｐゴシック" panose="020B0600070205080204" pitchFamily="50" charset="-128"/>
              </a:rPr>
              <a:t>　　の使用を含む集団的措置を国連加盟国に勧告できる」</a:t>
            </a:r>
            <a:r>
              <a:rPr lang="ja-JP" altLang="en-US" sz="3200" dirty="0">
                <a:latin typeface="HGS創英角ｺﾞｼｯｸUB" panose="020B0900000000000000" pitchFamily="50" charset="-128"/>
                <a:ea typeface="HGS創英角ｺﾞｼｯｸUB" panose="020B0900000000000000" pitchFamily="50" charset="-128"/>
              </a:rPr>
              <a:t>　　　</a:t>
            </a:r>
            <a:endParaRPr lang="en-US" altLang="ja-JP" sz="3200" dirty="0">
              <a:latin typeface="HGS創英角ｺﾞｼｯｸUB" panose="020B0900000000000000" pitchFamily="50" charset="-128"/>
              <a:ea typeface="HGS創英角ｺﾞｼｯｸUB" panose="020B0900000000000000" pitchFamily="50" charset="-128"/>
            </a:endParaRPr>
          </a:p>
          <a:p>
            <a:pPr marL="0" indent="0">
              <a:buNone/>
            </a:pPr>
            <a:r>
              <a:rPr kumimoji="1" lang="ja-JP" altLang="en-US" sz="900" dirty="0">
                <a:latin typeface="HGS創英角ｺﾞｼｯｸUB" panose="020B0900000000000000" pitchFamily="50" charset="-128"/>
                <a:ea typeface="HGS創英角ｺﾞｼｯｸUB" panose="020B0900000000000000" pitchFamily="50" charset="-128"/>
              </a:rPr>
              <a:t>　 </a:t>
            </a:r>
            <a:endParaRPr kumimoji="1" lang="en-US" altLang="ja-JP" sz="900" dirty="0">
              <a:latin typeface="HGS創英角ｺﾞｼｯｸUB" panose="020B0900000000000000" pitchFamily="50" charset="-128"/>
              <a:ea typeface="HGS創英角ｺﾞｼｯｸUB" panose="020B0900000000000000" pitchFamily="50" charset="-128"/>
            </a:endParaRPr>
          </a:p>
          <a:p>
            <a:pPr marL="0" indent="0">
              <a:buNone/>
            </a:pPr>
            <a:r>
              <a:rPr lang="en-US" altLang="ja-JP" sz="3200" dirty="0">
                <a:latin typeface="HGS創英角ｺﾞｼｯｸUB" panose="020B0900000000000000" pitchFamily="50" charset="-128"/>
                <a:ea typeface="HGS創英角ｺﾞｼｯｸUB" panose="020B0900000000000000" pitchFamily="50" charset="-128"/>
              </a:rPr>
              <a:t>   </a:t>
            </a:r>
            <a:r>
              <a:rPr kumimoji="1" lang="ja-JP" altLang="en-US" sz="2600" dirty="0">
                <a:latin typeface="HGS創英角ｺﾞｼｯｸUB" panose="020B0900000000000000" pitchFamily="50" charset="-128"/>
                <a:ea typeface="HGS創英角ｺﾞｼｯｸUB" panose="020B0900000000000000" pitchFamily="50" charset="-128"/>
              </a:rPr>
              <a:t>■安保理の</a:t>
            </a:r>
            <a:r>
              <a:rPr kumimoji="1" lang="en-US" altLang="ja-JP" sz="2600" dirty="0">
                <a:latin typeface="HGS創英角ｺﾞｼｯｸUB" panose="020B0900000000000000" pitchFamily="50" charset="-128"/>
                <a:ea typeface="HGS創英角ｺﾞｼｯｸUB" panose="020B0900000000000000" pitchFamily="50" charset="-128"/>
              </a:rPr>
              <a:t>9</a:t>
            </a:r>
            <a:r>
              <a:rPr kumimoji="1" lang="ja-JP" altLang="en-US" sz="2600" dirty="0">
                <a:latin typeface="HGS創英角ｺﾞｼｯｸUB" panose="020B0900000000000000" pitchFamily="50" charset="-128"/>
                <a:ea typeface="HGS創英角ｺﾞｼｯｸUB" panose="020B0900000000000000" pitchFamily="50" charset="-128"/>
              </a:rPr>
              <a:t>カ国以上の同意か国連加盟国の過半数の同意で、</a:t>
            </a:r>
            <a:endParaRPr kumimoji="1" lang="en-US" altLang="ja-JP" sz="2600" dirty="0">
              <a:latin typeface="HGS創英角ｺﾞｼｯｸUB" panose="020B0900000000000000" pitchFamily="50" charset="-128"/>
              <a:ea typeface="HGS創英角ｺﾞｼｯｸUB" panose="020B0900000000000000" pitchFamily="50" charset="-128"/>
            </a:endParaRPr>
          </a:p>
          <a:p>
            <a:pPr marL="0" indent="0">
              <a:buNone/>
            </a:pPr>
            <a:r>
              <a:rPr lang="ja-JP" altLang="en-US" sz="2600" dirty="0">
                <a:solidFill>
                  <a:srgbClr val="FF0000"/>
                </a:solidFill>
                <a:latin typeface="HGS創英角ｺﾞｼｯｸUB" panose="020B0900000000000000" pitchFamily="50" charset="-128"/>
                <a:ea typeface="HGS創英角ｺﾞｼｯｸUB" panose="020B0900000000000000" pitchFamily="50" charset="-128"/>
              </a:rPr>
              <a:t>　　  </a:t>
            </a:r>
            <a:r>
              <a:rPr kumimoji="1" lang="ja-JP" altLang="en-US" sz="2600" u="sng" dirty="0">
                <a:solidFill>
                  <a:srgbClr val="FF0000"/>
                </a:solidFill>
                <a:latin typeface="HGS創英角ｺﾞｼｯｸUB" panose="020B0900000000000000" pitchFamily="50" charset="-128"/>
                <a:ea typeface="HGS創英角ｺﾞｼｯｸUB" panose="020B0900000000000000" pitchFamily="50" charset="-128"/>
              </a:rPr>
              <a:t>緊急特別総会</a:t>
            </a:r>
            <a:r>
              <a:rPr kumimoji="1" lang="ja-JP" altLang="en-US" sz="2600" dirty="0">
                <a:latin typeface="HGS創英角ｺﾞｼｯｸUB" panose="020B0900000000000000" pitchFamily="50" charset="-128"/>
                <a:ea typeface="HGS創英角ｺﾞｼｯｸUB" panose="020B0900000000000000" pitchFamily="50" charset="-128"/>
              </a:rPr>
              <a:t>を開催し、出席投票国の</a:t>
            </a:r>
            <a:r>
              <a:rPr kumimoji="1" lang="en-US" altLang="ja-JP" sz="2600" dirty="0">
                <a:latin typeface="HGS創英角ｺﾞｼｯｸUB" panose="020B0900000000000000" pitchFamily="50" charset="-128"/>
                <a:ea typeface="HGS創英角ｺﾞｼｯｸUB" panose="020B0900000000000000" pitchFamily="50" charset="-128"/>
              </a:rPr>
              <a:t>3</a:t>
            </a:r>
            <a:r>
              <a:rPr kumimoji="1" lang="ja-JP" altLang="en-US" sz="2600" dirty="0">
                <a:latin typeface="HGS創英角ｺﾞｼｯｸUB" panose="020B0900000000000000" pitchFamily="50" charset="-128"/>
                <a:ea typeface="HGS創英角ｺﾞｼｯｸUB" panose="020B0900000000000000" pitchFamily="50" charset="-128"/>
              </a:rPr>
              <a:t>分の</a:t>
            </a:r>
            <a:r>
              <a:rPr kumimoji="1" lang="en-US" altLang="ja-JP" sz="2600" dirty="0">
                <a:latin typeface="HGS創英角ｺﾞｼｯｸUB" panose="020B0900000000000000" pitchFamily="50" charset="-128"/>
                <a:ea typeface="HGS創英角ｺﾞｼｯｸUB" panose="020B0900000000000000" pitchFamily="50" charset="-128"/>
              </a:rPr>
              <a:t>2</a:t>
            </a:r>
            <a:r>
              <a:rPr kumimoji="1" lang="ja-JP" altLang="en-US" sz="2600" dirty="0">
                <a:latin typeface="HGS創英角ｺﾞｼｯｸUB" panose="020B0900000000000000" pitchFamily="50" charset="-128"/>
                <a:ea typeface="HGS創英角ｺﾞｼｯｸUB" panose="020B0900000000000000" pitchFamily="50" charset="-128"/>
              </a:rPr>
              <a:t>の賛成で、</a:t>
            </a:r>
            <a:endParaRPr kumimoji="1" lang="en-US" altLang="ja-JP" sz="2600" dirty="0">
              <a:latin typeface="HGS創英角ｺﾞｼｯｸUB" panose="020B0900000000000000" pitchFamily="50" charset="-128"/>
              <a:ea typeface="HGS創英角ｺﾞｼｯｸUB" panose="020B0900000000000000" pitchFamily="50" charset="-128"/>
            </a:endParaRPr>
          </a:p>
          <a:p>
            <a:pPr marL="0" indent="0">
              <a:buNone/>
            </a:pPr>
            <a:r>
              <a:rPr lang="en-US" altLang="ja-JP" sz="2600" dirty="0">
                <a:latin typeface="HGS創英角ｺﾞｼｯｸUB" panose="020B0900000000000000" pitchFamily="50" charset="-128"/>
                <a:ea typeface="HGS創英角ｺﾞｼｯｸUB" panose="020B0900000000000000" pitchFamily="50" charset="-128"/>
              </a:rPr>
              <a:t>        </a:t>
            </a:r>
            <a:r>
              <a:rPr kumimoji="1" lang="ja-JP" altLang="en-US" sz="2600" dirty="0">
                <a:latin typeface="HGS創英角ｺﾞｼｯｸUB" panose="020B0900000000000000" pitchFamily="50" charset="-128"/>
                <a:ea typeface="HGS創英角ｺﾞｼｯｸUB" panose="020B0900000000000000" pitchFamily="50" charset="-128"/>
              </a:rPr>
              <a:t>集団的措置を加盟国に勧告する。</a:t>
            </a:r>
          </a:p>
          <a:p>
            <a:pPr marL="0" indent="0">
              <a:buNone/>
            </a:pPr>
            <a:r>
              <a:rPr lang="ja-JP" altLang="en-US" sz="1500" dirty="0"/>
              <a:t>  </a:t>
            </a:r>
          </a:p>
          <a:p>
            <a:pPr marL="0" indent="0">
              <a:buNone/>
            </a:pPr>
            <a:r>
              <a:rPr kumimoji="1" lang="ja-JP" altLang="en-US" sz="3200" dirty="0">
                <a:latin typeface="HGS創英角ｺﾞｼｯｸUB" panose="020B0900000000000000" pitchFamily="50" charset="-128"/>
                <a:ea typeface="HGS創英角ｺﾞｼｯｸUB" panose="020B0900000000000000" pitchFamily="50" charset="-128"/>
              </a:rPr>
              <a:t>２　</a:t>
            </a:r>
            <a:r>
              <a:rPr kumimoji="1" lang="en-US" altLang="ja-JP" sz="3200" dirty="0">
                <a:latin typeface="HGS創英角ｺﾞｼｯｸUB" panose="020B0900000000000000" pitchFamily="50" charset="-128"/>
                <a:ea typeface="HGS創英角ｺﾞｼｯｸUB" panose="020B0900000000000000" pitchFamily="50" charset="-128"/>
              </a:rPr>
              <a:t>2022</a:t>
            </a:r>
            <a:r>
              <a:rPr kumimoji="1" lang="ja-JP" altLang="en-US" sz="3200" dirty="0">
                <a:latin typeface="HGS創英角ｺﾞｼｯｸUB" panose="020B0900000000000000" pitchFamily="50" charset="-128"/>
                <a:ea typeface="HGS創英角ｺﾞｼｯｸUB" panose="020B0900000000000000" pitchFamily="50" charset="-128"/>
              </a:rPr>
              <a:t>年</a:t>
            </a:r>
            <a:r>
              <a:rPr kumimoji="1" lang="en-US" altLang="ja-JP" sz="3200" dirty="0">
                <a:latin typeface="HGS創英角ｺﾞｼｯｸUB" panose="020B0900000000000000" pitchFamily="50" charset="-128"/>
                <a:ea typeface="HGS創英角ｺﾞｼｯｸUB" panose="020B0900000000000000" pitchFamily="50" charset="-128"/>
              </a:rPr>
              <a:t>4</a:t>
            </a:r>
            <a:r>
              <a:rPr kumimoji="1" lang="ja-JP" altLang="en-US" sz="3200" dirty="0">
                <a:latin typeface="HGS創英角ｺﾞｼｯｸUB" panose="020B0900000000000000" pitchFamily="50" charset="-128"/>
                <a:ea typeface="HGS創英角ｺﾞｼｯｸUB" panose="020B0900000000000000" pitchFamily="50" charset="-128"/>
              </a:rPr>
              <a:t>月</a:t>
            </a:r>
            <a:r>
              <a:rPr kumimoji="1" lang="en-US" altLang="ja-JP" sz="3200" dirty="0">
                <a:latin typeface="HGS創英角ｺﾞｼｯｸUB" panose="020B0900000000000000" pitchFamily="50" charset="-128"/>
                <a:ea typeface="HGS創英角ｺﾞｼｯｸUB" panose="020B0900000000000000" pitchFamily="50" charset="-128"/>
              </a:rPr>
              <a:t>26</a:t>
            </a:r>
            <a:r>
              <a:rPr kumimoji="1" lang="ja-JP" altLang="en-US" sz="3200" dirty="0">
                <a:latin typeface="HGS創英角ｺﾞｼｯｸUB" panose="020B0900000000000000" pitchFamily="50" charset="-128"/>
                <a:ea typeface="HGS創英角ｺﾞｼｯｸUB" panose="020B0900000000000000" pitchFamily="50" charset="-128"/>
              </a:rPr>
              <a:t>日　安全保障理事会で</a:t>
            </a:r>
            <a:r>
              <a:rPr kumimoji="1" lang="ja-JP" altLang="en-US" sz="3200" u="sng" dirty="0">
                <a:latin typeface="HGS創英角ｺﾞｼｯｸUB" panose="020B0900000000000000" pitchFamily="50" charset="-128"/>
                <a:ea typeface="HGS創英角ｺﾞｼｯｸUB" panose="020B0900000000000000" pitchFamily="50" charset="-128"/>
              </a:rPr>
              <a:t>拒否権を</a:t>
            </a:r>
            <a:endParaRPr kumimoji="1" lang="en-US" altLang="ja-JP" sz="3200" u="sng" dirty="0">
              <a:latin typeface="HGS創英角ｺﾞｼｯｸUB" panose="020B0900000000000000" pitchFamily="50" charset="-128"/>
              <a:ea typeface="HGS創英角ｺﾞｼｯｸUB" panose="020B0900000000000000" pitchFamily="50" charset="-128"/>
            </a:endParaRPr>
          </a:p>
          <a:p>
            <a:pPr marL="0" indent="0">
              <a:buNone/>
            </a:pPr>
            <a:r>
              <a:rPr kumimoji="1" lang="ja-JP" altLang="en-US" sz="3200" dirty="0">
                <a:latin typeface="HGS創英角ｺﾞｼｯｸUB" panose="020B0900000000000000" pitchFamily="50" charset="-128"/>
                <a:ea typeface="HGS創英角ｺﾞｼｯｸUB" panose="020B0900000000000000" pitchFamily="50" charset="-128"/>
              </a:rPr>
              <a:t>　</a:t>
            </a:r>
            <a:r>
              <a:rPr kumimoji="1" lang="ja-JP" altLang="en-US" sz="3200" u="sng" dirty="0">
                <a:latin typeface="HGS創英角ｺﾞｼｯｸUB" panose="020B0900000000000000" pitchFamily="50" charset="-128"/>
                <a:ea typeface="HGS創英角ｺﾞｼｯｸUB" panose="020B0900000000000000" pitchFamily="50" charset="-128"/>
              </a:rPr>
              <a:t>行使した理事国にその理由の説明を求める</a:t>
            </a:r>
            <a:r>
              <a:rPr kumimoji="1" lang="ja-JP" altLang="en-US" sz="3200" dirty="0">
                <a:latin typeface="HGS創英角ｺﾞｼｯｸUB" panose="020B0900000000000000" pitchFamily="50" charset="-128"/>
                <a:ea typeface="HGS創英角ｺﾞｼｯｸUB" panose="020B0900000000000000" pitchFamily="50" charset="-128"/>
              </a:rPr>
              <a:t>ため、</a:t>
            </a:r>
            <a:endParaRPr kumimoji="1" lang="en-US" altLang="ja-JP" sz="3200" dirty="0">
              <a:latin typeface="HGS創英角ｺﾞｼｯｸUB" panose="020B0900000000000000" pitchFamily="50" charset="-128"/>
              <a:ea typeface="HGS創英角ｺﾞｼｯｸUB" panose="020B0900000000000000" pitchFamily="50" charset="-128"/>
            </a:endParaRPr>
          </a:p>
          <a:p>
            <a:pPr marL="0" indent="0">
              <a:buNone/>
            </a:pPr>
            <a:r>
              <a:rPr kumimoji="1" lang="ja-JP" altLang="en-US" sz="3200" dirty="0">
                <a:latin typeface="HGS創英角ｺﾞｼｯｸUB" panose="020B0900000000000000" pitchFamily="50" charset="-128"/>
                <a:ea typeface="HGS創英角ｺﾞｼｯｸUB" panose="020B0900000000000000" pitchFamily="50" charset="-128"/>
              </a:rPr>
              <a:t>　国連総会を開催する案を採択。 </a:t>
            </a:r>
          </a:p>
        </p:txBody>
      </p:sp>
      <p:sp>
        <p:nvSpPr>
          <p:cNvPr id="4" name="スライド番号プレースホルダー 3">
            <a:extLst>
              <a:ext uri="{FF2B5EF4-FFF2-40B4-BE49-F238E27FC236}">
                <a16:creationId xmlns:a16="http://schemas.microsoft.com/office/drawing/2014/main" id="{9FAF42A5-0CCA-4A2C-823A-2693C9718575}"/>
              </a:ext>
            </a:extLst>
          </p:cNvPr>
          <p:cNvSpPr>
            <a:spLocks noGrp="1"/>
          </p:cNvSpPr>
          <p:nvPr>
            <p:ph type="sldNum" sz="quarter" idx="12"/>
          </p:nvPr>
        </p:nvSpPr>
        <p:spPr/>
        <p:txBody>
          <a:bodyPr/>
          <a:lstStyle/>
          <a:p>
            <a:fld id="{4EF71DBD-1784-4570-AE72-A0C63177990B}" type="slidenum">
              <a:rPr lang="en-US" altLang="ja-JP" smtClean="0"/>
              <a:pPr/>
              <a:t>35</a:t>
            </a:fld>
            <a:endParaRPr lang="en-US" altLang="ja-JP"/>
          </a:p>
        </p:txBody>
      </p:sp>
    </p:spTree>
    <p:extLst>
      <p:ext uri="{BB962C8B-B14F-4D97-AF65-F5344CB8AC3E}">
        <p14:creationId xmlns:p14="http://schemas.microsoft.com/office/powerpoint/2010/main" val="386648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306F1-0666-11C5-FD2A-0DA8D58E0301}"/>
              </a:ext>
            </a:extLst>
          </p:cNvPr>
          <p:cNvSpPr>
            <a:spLocks noGrp="1"/>
          </p:cNvSpPr>
          <p:nvPr>
            <p:ph type="title"/>
          </p:nvPr>
        </p:nvSpPr>
        <p:spPr>
          <a:xfrm>
            <a:off x="2267744" y="140007"/>
            <a:ext cx="4032448" cy="687610"/>
          </a:xfrm>
          <a:ln w="38100">
            <a:solidFill>
              <a:schemeClr val="accent1"/>
            </a:solidFill>
          </a:ln>
        </p:spPr>
        <p:txBody>
          <a:bodyPr/>
          <a:lstStyle/>
          <a:p>
            <a:r>
              <a:rPr kumimoji="1" lang="zh-TW" altLang="en-US" dirty="0">
                <a:solidFill>
                  <a:srgbClr val="FF0000"/>
                </a:solidFill>
                <a:latin typeface="HGS創英角ｺﾞｼｯｸUB" panose="020B0900000000000000" pitchFamily="50" charset="-128"/>
                <a:ea typeface="HGS創英角ｺﾞｼｯｸUB" panose="020B0900000000000000" pitchFamily="50" charset="-128"/>
              </a:rPr>
              <a:t>緊急特別総会</a:t>
            </a:r>
            <a:r>
              <a:rPr kumimoji="1" lang="ja-JP" altLang="en-US" dirty="0">
                <a:solidFill>
                  <a:srgbClr val="FF0000"/>
                </a:solidFill>
                <a:latin typeface="HGS創英角ｺﾞｼｯｸUB" panose="020B0900000000000000" pitchFamily="50" charset="-128"/>
                <a:ea typeface="HGS創英角ｺﾞｼｯｸUB" panose="020B0900000000000000" pitchFamily="50" charset="-128"/>
              </a:rPr>
              <a:t>の開催</a:t>
            </a:r>
          </a:p>
        </p:txBody>
      </p:sp>
      <p:sp>
        <p:nvSpPr>
          <p:cNvPr id="3" name="コンテンツ プレースホルダー 2">
            <a:extLst>
              <a:ext uri="{FF2B5EF4-FFF2-40B4-BE49-F238E27FC236}">
                <a16:creationId xmlns:a16="http://schemas.microsoft.com/office/drawing/2014/main" id="{A3280EE1-C971-75FE-C997-537496835774}"/>
              </a:ext>
            </a:extLst>
          </p:cNvPr>
          <p:cNvSpPr>
            <a:spLocks noGrp="1"/>
          </p:cNvSpPr>
          <p:nvPr>
            <p:ph idx="1"/>
          </p:nvPr>
        </p:nvSpPr>
        <p:spPr>
          <a:xfrm>
            <a:off x="107504" y="1124744"/>
            <a:ext cx="9036496" cy="5733256"/>
          </a:xfrm>
          <a:ln w="31750">
            <a:solidFill>
              <a:srgbClr val="333399"/>
            </a:solidFill>
          </a:ln>
        </p:spPr>
        <p:txBody>
          <a:bodyPr>
            <a:normAutofit/>
          </a:bodyPr>
          <a:lstStyle/>
          <a:p>
            <a:pPr marL="0" indent="0">
              <a:buNone/>
            </a:pPr>
            <a:r>
              <a:rPr kumimoji="1" lang="en-US" altLang="ja-JP" sz="2400" b="1" dirty="0">
                <a:latin typeface="HGS創英角ｺﾞｼｯｸUB" panose="020B0900000000000000" pitchFamily="50" charset="-128"/>
                <a:ea typeface="HGS創英角ｺﾞｼｯｸUB" panose="020B0900000000000000" pitchFamily="50" charset="-128"/>
              </a:rPr>
              <a:t>2022</a:t>
            </a:r>
            <a:r>
              <a:rPr kumimoji="1" lang="ja-JP" altLang="en-US" sz="2400" b="1" dirty="0">
                <a:latin typeface="HGS創英角ｺﾞｼｯｸUB" panose="020B0900000000000000" pitchFamily="50" charset="-128"/>
                <a:ea typeface="HGS創英角ｺﾞｼｯｸUB" panose="020B0900000000000000" pitchFamily="50" charset="-128"/>
              </a:rPr>
              <a:t>年</a:t>
            </a:r>
            <a:r>
              <a:rPr kumimoji="1" lang="en-US" altLang="ja-JP" sz="2400" b="1" dirty="0">
                <a:latin typeface="HGS創英角ｺﾞｼｯｸUB" panose="020B0900000000000000" pitchFamily="50" charset="-128"/>
                <a:ea typeface="HGS創英角ｺﾞｼｯｸUB" panose="020B0900000000000000" pitchFamily="50" charset="-128"/>
              </a:rPr>
              <a:t>3</a:t>
            </a:r>
            <a:r>
              <a:rPr kumimoji="1" lang="ja-JP" altLang="en-US" sz="2400" b="1" dirty="0">
                <a:latin typeface="HGS創英角ｺﾞｼｯｸUB" panose="020B0900000000000000" pitchFamily="50" charset="-128"/>
                <a:ea typeface="HGS創英角ｺﾞｼｯｸUB" panose="020B0900000000000000" pitchFamily="50" charset="-128"/>
              </a:rPr>
              <a:t>月</a:t>
            </a:r>
            <a:r>
              <a:rPr kumimoji="1" lang="en-US" altLang="ja-JP" sz="2400" b="1" dirty="0">
                <a:latin typeface="HGS創英角ｺﾞｼｯｸUB" panose="020B0900000000000000" pitchFamily="50" charset="-128"/>
                <a:ea typeface="HGS創英角ｺﾞｼｯｸUB" panose="020B0900000000000000" pitchFamily="50" charset="-128"/>
              </a:rPr>
              <a:t>2</a:t>
            </a:r>
            <a:r>
              <a:rPr kumimoji="1" lang="ja-JP" altLang="en-US" sz="2400" b="1" dirty="0">
                <a:latin typeface="HGS創英角ｺﾞｼｯｸUB" panose="020B0900000000000000" pitchFamily="50" charset="-128"/>
                <a:ea typeface="HGS創英角ｺﾞｼｯｸUB" panose="020B0900000000000000" pitchFamily="50" charset="-128"/>
              </a:rPr>
              <a:t>日</a:t>
            </a:r>
            <a:r>
              <a:rPr kumimoji="1" lang="ja-JP" altLang="en-US" sz="2400" b="1" dirty="0"/>
              <a:t>　国連総会・緊急特別会合　</a:t>
            </a:r>
            <a:r>
              <a:rPr kumimoji="1" lang="ja-JP" altLang="en-US" sz="2400" b="1" dirty="0">
                <a:solidFill>
                  <a:srgbClr val="FF0000"/>
                </a:solidFill>
              </a:rPr>
              <a:t>ロシア軍即時撤退・</a:t>
            </a:r>
            <a:endParaRPr kumimoji="1" lang="en-US" altLang="ja-JP" sz="2400" b="1" dirty="0">
              <a:solidFill>
                <a:srgbClr val="FF0000"/>
              </a:solidFill>
            </a:endParaRPr>
          </a:p>
          <a:p>
            <a:pPr marL="0" indent="0">
              <a:buNone/>
            </a:pPr>
            <a:r>
              <a:rPr lang="ja-JP" altLang="en-US" sz="2400" b="1" dirty="0">
                <a:solidFill>
                  <a:srgbClr val="FF0000"/>
                </a:solidFill>
              </a:rPr>
              <a:t>　</a:t>
            </a:r>
            <a:r>
              <a:rPr kumimoji="1" lang="ja-JP" altLang="en-US" sz="2400" b="1" dirty="0">
                <a:solidFill>
                  <a:srgbClr val="FF0000"/>
                </a:solidFill>
              </a:rPr>
              <a:t>人道状況改善決議　</a:t>
            </a:r>
            <a:r>
              <a:rPr kumimoji="1" lang="en-US" altLang="ja-JP" sz="2400" b="1" dirty="0">
                <a:solidFill>
                  <a:srgbClr val="FF0000"/>
                </a:solidFill>
              </a:rPr>
              <a:t>141</a:t>
            </a:r>
            <a:r>
              <a:rPr kumimoji="1" lang="ja-JP" altLang="en-US" sz="2400" b="1" dirty="0">
                <a:solidFill>
                  <a:srgbClr val="FF0000"/>
                </a:solidFill>
              </a:rPr>
              <a:t>：</a:t>
            </a:r>
            <a:r>
              <a:rPr kumimoji="1" lang="en-US" altLang="ja-JP" sz="2400" b="1" dirty="0">
                <a:solidFill>
                  <a:srgbClr val="FF0000"/>
                </a:solidFill>
              </a:rPr>
              <a:t>5</a:t>
            </a:r>
            <a:r>
              <a:rPr kumimoji="1" lang="ja-JP" altLang="en-US" sz="2400" b="1" dirty="0">
                <a:solidFill>
                  <a:srgbClr val="FF0000"/>
                </a:solidFill>
              </a:rPr>
              <a:t>：</a:t>
            </a:r>
            <a:r>
              <a:rPr kumimoji="1" lang="en-US" altLang="ja-JP" sz="2400" b="1" dirty="0">
                <a:solidFill>
                  <a:srgbClr val="FF0000"/>
                </a:solidFill>
              </a:rPr>
              <a:t>35</a:t>
            </a:r>
          </a:p>
          <a:p>
            <a:pPr marL="0" indent="0">
              <a:buNone/>
            </a:pPr>
            <a:r>
              <a:rPr kumimoji="1" lang="ja-JP" altLang="en-US" dirty="0"/>
              <a:t>　　</a:t>
            </a:r>
            <a:r>
              <a:rPr kumimoji="1" lang="ja-JP" altLang="en-US" b="1" dirty="0"/>
              <a:t>（反対は、ベラルーシ、北朝鮮、エリトリア、ロシア、シリア）</a:t>
            </a:r>
          </a:p>
          <a:p>
            <a:pPr marL="0" indent="0">
              <a:buNone/>
            </a:pPr>
            <a:r>
              <a:rPr lang="ja-JP" altLang="en-US" b="1" dirty="0"/>
              <a:t>棄権</a:t>
            </a:r>
            <a:r>
              <a:rPr lang="en-US" altLang="ja-JP" b="1" dirty="0"/>
              <a:t>35</a:t>
            </a:r>
            <a:r>
              <a:rPr lang="ja-JP" altLang="en-US" b="1" dirty="0"/>
              <a:t>カ国のほか、投票不参加（意思を示さない）</a:t>
            </a:r>
            <a:r>
              <a:rPr lang="en-US" altLang="ja-JP" b="1" dirty="0"/>
              <a:t>12</a:t>
            </a:r>
            <a:r>
              <a:rPr lang="ja-JP" altLang="en-US" b="1" dirty="0"/>
              <a:t>カ国</a:t>
            </a:r>
          </a:p>
          <a:p>
            <a:pPr marL="0" indent="0">
              <a:buNone/>
            </a:pPr>
            <a:r>
              <a:rPr lang="ja-JP" altLang="en-US" sz="2000" b="1" dirty="0"/>
              <a:t>棄権</a:t>
            </a:r>
            <a:r>
              <a:rPr lang="ja-JP" altLang="en-US" sz="1600" b="1" dirty="0"/>
              <a:t>（</a:t>
            </a:r>
            <a:r>
              <a:rPr lang="en-US" altLang="ja-JP" sz="1600" b="1" dirty="0"/>
              <a:t>35</a:t>
            </a:r>
            <a:r>
              <a:rPr lang="ja-JP" altLang="en-US" sz="1600" b="1" dirty="0"/>
              <a:t>）：アルジェリア、アンゴラ、アルメニア、バングラデシュ、ボリビア、ブルンジ、中央アフリカ、</a:t>
            </a:r>
            <a:r>
              <a:rPr lang="ja-JP" altLang="en-US" sz="1600" b="1" dirty="0">
                <a:solidFill>
                  <a:srgbClr val="FF0000"/>
                </a:solidFill>
              </a:rPr>
              <a:t>中国</a:t>
            </a:r>
            <a:r>
              <a:rPr lang="ja-JP" altLang="en-US" sz="1600" b="1" dirty="0"/>
              <a:t>、コンゴ、キューバ、エル・サルバドル、赤道ギニア、</a:t>
            </a:r>
            <a:r>
              <a:rPr lang="ja-JP" altLang="en-US" sz="1600" b="1" dirty="0">
                <a:solidFill>
                  <a:srgbClr val="FF0000"/>
                </a:solidFill>
              </a:rPr>
              <a:t>インド</a:t>
            </a:r>
            <a:r>
              <a:rPr lang="ja-JP" altLang="en-US" sz="1600" b="1" dirty="0"/>
              <a:t>、イラン、イラク、カザフスタン、キルギスタン、ラオス、マダガスカル、マリ、モンゴル、モザン</a:t>
            </a:r>
            <a:r>
              <a:rPr kumimoji="1" lang="ja-JP" altLang="en-US" sz="1700" b="1" dirty="0"/>
              <a:t>ビーク、ナミビア、ニカラグア、パキスタン、セネガル、南アフリカ、南スーダン、スリランカ、スーダン、タジキスタン、ウガンダ、タンザニア、ベトナム、ジンバブエ</a:t>
            </a:r>
          </a:p>
          <a:p>
            <a:pPr marL="0" indent="0">
              <a:buNone/>
            </a:pPr>
            <a:endParaRPr kumimoji="1" lang="ja-JP" altLang="en-US" b="1" dirty="0"/>
          </a:p>
          <a:p>
            <a:pPr marL="0" indent="0">
              <a:buNone/>
            </a:pPr>
            <a:r>
              <a:rPr kumimoji="1" lang="ja-JP" altLang="en-US" sz="1900" b="1" dirty="0"/>
              <a:t>意思を示さず（</a:t>
            </a:r>
            <a:r>
              <a:rPr kumimoji="1" lang="en-US" altLang="ja-JP" sz="1900" b="1" dirty="0"/>
              <a:t>12</a:t>
            </a:r>
            <a:r>
              <a:rPr kumimoji="1" lang="ja-JP" altLang="en-US" sz="1900" b="1" dirty="0"/>
              <a:t>）：アゼルバイジャン、ブルキナファソ、エスワティニ、エチオピア、ギニア、ギニア・ビサウ、モロッコ、トーゴ、トルクメニスタン、ウズベキスタン、ベネズエラ</a:t>
            </a:r>
          </a:p>
          <a:p>
            <a:pPr marL="0" indent="0">
              <a:buNone/>
            </a:pPr>
            <a:endParaRPr kumimoji="1" lang="ja-JP" altLang="en-US" dirty="0"/>
          </a:p>
          <a:p>
            <a:pPr marL="0" indent="0">
              <a:buNone/>
            </a:pPr>
            <a:r>
              <a:rPr kumimoji="1" lang="en-US" altLang="ja-JP" sz="2400" b="1" dirty="0">
                <a:latin typeface="HGS創英角ｺﾞｼｯｸUB" panose="020B0900000000000000" pitchFamily="50" charset="-128"/>
                <a:ea typeface="HGS創英角ｺﾞｼｯｸUB" panose="020B0900000000000000" pitchFamily="50" charset="-128"/>
              </a:rPr>
              <a:t>2022</a:t>
            </a:r>
            <a:r>
              <a:rPr kumimoji="1" lang="ja-JP" altLang="en-US" sz="2400" b="1" dirty="0">
                <a:latin typeface="HGS創英角ｺﾞｼｯｸUB" panose="020B0900000000000000" pitchFamily="50" charset="-128"/>
                <a:ea typeface="HGS創英角ｺﾞｼｯｸUB" panose="020B0900000000000000" pitchFamily="50" charset="-128"/>
              </a:rPr>
              <a:t>年</a:t>
            </a:r>
            <a:r>
              <a:rPr kumimoji="1" lang="en-US" altLang="ja-JP" sz="2400" b="1" dirty="0">
                <a:latin typeface="HGS創英角ｺﾞｼｯｸUB" panose="020B0900000000000000" pitchFamily="50" charset="-128"/>
                <a:ea typeface="HGS創英角ｺﾞｼｯｸUB" panose="020B0900000000000000" pitchFamily="50" charset="-128"/>
              </a:rPr>
              <a:t>4</a:t>
            </a:r>
            <a:r>
              <a:rPr kumimoji="1" lang="ja-JP" altLang="en-US" sz="2400" b="1" dirty="0">
                <a:latin typeface="HGS創英角ｺﾞｼｯｸUB" panose="020B0900000000000000" pitchFamily="50" charset="-128"/>
                <a:ea typeface="HGS創英角ｺﾞｼｯｸUB" panose="020B0900000000000000" pitchFamily="50" charset="-128"/>
              </a:rPr>
              <a:t>月</a:t>
            </a:r>
            <a:r>
              <a:rPr kumimoji="1" lang="en-US" altLang="ja-JP" sz="2400" b="1" dirty="0">
                <a:latin typeface="HGS創英角ｺﾞｼｯｸUB" panose="020B0900000000000000" pitchFamily="50" charset="-128"/>
                <a:ea typeface="HGS創英角ｺﾞｼｯｸUB" panose="020B0900000000000000" pitchFamily="50" charset="-128"/>
              </a:rPr>
              <a:t>7</a:t>
            </a:r>
            <a:r>
              <a:rPr kumimoji="1" lang="ja-JP" altLang="en-US" sz="2400" b="1" dirty="0">
                <a:latin typeface="HGS創英角ｺﾞｼｯｸUB" panose="020B0900000000000000" pitchFamily="50" charset="-128"/>
                <a:ea typeface="HGS創英角ｺﾞｼｯｸUB" panose="020B0900000000000000" pitchFamily="50" charset="-128"/>
              </a:rPr>
              <a:t>日　</a:t>
            </a:r>
            <a:r>
              <a:rPr kumimoji="1" lang="ja-JP" altLang="en-US" sz="2400" b="1" dirty="0"/>
              <a:t>国連総会・緊急特別会合　</a:t>
            </a:r>
            <a:r>
              <a:rPr kumimoji="1" lang="ja-JP" altLang="en-US" sz="2400" b="1" dirty="0">
                <a:solidFill>
                  <a:srgbClr val="FF0000"/>
                </a:solidFill>
              </a:rPr>
              <a:t>国連人権理事会の</a:t>
            </a:r>
            <a:endParaRPr kumimoji="1" lang="en-US" altLang="ja-JP" sz="2400" b="1" dirty="0">
              <a:solidFill>
                <a:srgbClr val="FF0000"/>
              </a:solidFill>
            </a:endParaRPr>
          </a:p>
          <a:p>
            <a:pPr marL="0" indent="0">
              <a:buNone/>
            </a:pPr>
            <a:r>
              <a:rPr kumimoji="1" lang="ja-JP" altLang="en-US" sz="2400" b="1" dirty="0">
                <a:solidFill>
                  <a:srgbClr val="FF0000"/>
                </a:solidFill>
              </a:rPr>
              <a:t>　ロシア理事国資格停止決議　</a:t>
            </a:r>
            <a:r>
              <a:rPr kumimoji="1" lang="en-US" altLang="ja-JP" sz="2400" b="1" dirty="0">
                <a:solidFill>
                  <a:srgbClr val="FF0000"/>
                </a:solidFill>
              </a:rPr>
              <a:t>93:24:58</a:t>
            </a:r>
            <a:endParaRPr kumimoji="1" lang="ja-JP" altLang="en-US" sz="2400" b="1" dirty="0">
              <a:solidFill>
                <a:srgbClr val="FF0000"/>
              </a:solidFill>
            </a:endParaRPr>
          </a:p>
        </p:txBody>
      </p:sp>
      <p:sp>
        <p:nvSpPr>
          <p:cNvPr id="4" name="スライド番号プレースホルダー 3">
            <a:extLst>
              <a:ext uri="{FF2B5EF4-FFF2-40B4-BE49-F238E27FC236}">
                <a16:creationId xmlns:a16="http://schemas.microsoft.com/office/drawing/2014/main" id="{D5EDF564-9735-40CC-A1DB-FD92AC42622D}"/>
              </a:ext>
            </a:extLst>
          </p:cNvPr>
          <p:cNvSpPr>
            <a:spLocks noGrp="1"/>
          </p:cNvSpPr>
          <p:nvPr>
            <p:ph type="sldNum" sz="quarter" idx="12"/>
          </p:nvPr>
        </p:nvSpPr>
        <p:spPr/>
        <p:txBody>
          <a:bodyPr/>
          <a:lstStyle/>
          <a:p>
            <a:fld id="{4EF71DBD-1784-4570-AE72-A0C63177990B}" type="slidenum">
              <a:rPr lang="en-US" altLang="ja-JP" smtClean="0"/>
              <a:pPr/>
              <a:t>36</a:t>
            </a:fld>
            <a:endParaRPr lang="en-US" altLang="ja-JP"/>
          </a:p>
        </p:txBody>
      </p:sp>
    </p:spTree>
    <p:extLst>
      <p:ext uri="{BB962C8B-B14F-4D97-AF65-F5344CB8AC3E}">
        <p14:creationId xmlns:p14="http://schemas.microsoft.com/office/powerpoint/2010/main" val="2011735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a:extLst>
              <a:ext uri="{FF2B5EF4-FFF2-40B4-BE49-F238E27FC236}">
                <a16:creationId xmlns:a16="http://schemas.microsoft.com/office/drawing/2014/main" id="{7FBFF486-02D9-477D-964D-A24EBD3D7769}"/>
              </a:ext>
            </a:extLst>
          </p:cNvPr>
          <p:cNvSpPr>
            <a:spLocks noGrp="1"/>
          </p:cNvSpPr>
          <p:nvPr>
            <p:ph idx="1"/>
          </p:nvPr>
        </p:nvSpPr>
        <p:spPr>
          <a:xfrm>
            <a:off x="251520" y="136524"/>
            <a:ext cx="8712968" cy="6584952"/>
          </a:xfrm>
          <a:ln w="28575">
            <a:solidFill>
              <a:srgbClr val="333399"/>
            </a:solidFill>
          </a:ln>
        </p:spPr>
        <p:txBody>
          <a:bodyPr>
            <a:normAutofit lnSpcReduction="10000"/>
          </a:bodyPr>
          <a:lstStyle/>
          <a:p>
            <a:pPr marL="0" indent="0">
              <a:buNone/>
            </a:pPr>
            <a:r>
              <a:rPr kumimoji="1" lang="ja-JP" altLang="en-US" sz="1600" dirty="0"/>
              <a:t>　</a:t>
            </a:r>
            <a:endParaRPr kumimoji="1" lang="en-US" altLang="ja-JP" sz="1600" dirty="0"/>
          </a:p>
          <a:p>
            <a:pPr marL="0" indent="0">
              <a:buNone/>
            </a:pPr>
            <a:r>
              <a:rPr kumimoji="1" lang="ja-JP" altLang="en-US" sz="4000" dirty="0"/>
              <a:t>　　　　　</a:t>
            </a:r>
            <a:r>
              <a:rPr kumimoji="1" lang="ja-JP" altLang="en-US" sz="4000" b="1" i="1" dirty="0" err="1"/>
              <a:t>ー</a:t>
            </a:r>
            <a:r>
              <a:rPr kumimoji="1" lang="ja-JP" altLang="en-US" sz="4000" b="1" i="1" dirty="0"/>
              <a:t>おわりにー</a:t>
            </a:r>
            <a:endParaRPr kumimoji="1" lang="en-US" altLang="ja-JP" sz="4000" b="1" i="1" dirty="0"/>
          </a:p>
          <a:p>
            <a:pPr marL="0" indent="0">
              <a:buNone/>
            </a:pPr>
            <a:r>
              <a:rPr kumimoji="1" lang="ja-JP" altLang="en-US" sz="1100" b="1" i="1" dirty="0"/>
              <a:t>　</a:t>
            </a:r>
            <a:endParaRPr kumimoji="1" lang="en-US" altLang="ja-JP" sz="1100" b="1" i="1" dirty="0"/>
          </a:p>
          <a:p>
            <a:pPr marL="0" indent="0">
              <a:buNone/>
            </a:pPr>
            <a:r>
              <a:rPr kumimoji="1" lang="ja-JP" altLang="en-US" sz="4000" dirty="0"/>
              <a:t>■</a:t>
            </a:r>
            <a:r>
              <a:rPr kumimoji="1" lang="ja-JP" altLang="en-US" sz="3600" b="1" dirty="0"/>
              <a:t>国連による、国家に対する強制措置の</a:t>
            </a:r>
            <a:endParaRPr kumimoji="1" lang="en-US" altLang="ja-JP" sz="3600" b="1" dirty="0"/>
          </a:p>
          <a:p>
            <a:pPr marL="0" indent="0">
              <a:buNone/>
            </a:pPr>
            <a:r>
              <a:rPr kumimoji="1" lang="ja-JP" altLang="en-US" sz="3600" b="1" dirty="0"/>
              <a:t>　実行については</a:t>
            </a:r>
            <a:r>
              <a:rPr lang="ja-JP" altLang="en-US" sz="3600" b="1" dirty="0"/>
              <a:t>、制裁対象国の責任</a:t>
            </a:r>
            <a:r>
              <a:rPr kumimoji="1" lang="ja-JP" altLang="en-US" sz="3600" b="1" dirty="0"/>
              <a:t>の</a:t>
            </a:r>
            <a:endParaRPr kumimoji="1" lang="en-US" altLang="ja-JP" sz="3600" b="1" dirty="0"/>
          </a:p>
          <a:p>
            <a:pPr marL="0" indent="0">
              <a:buNone/>
            </a:pPr>
            <a:r>
              <a:rPr lang="ja-JP" altLang="en-US" sz="3600" b="1" dirty="0"/>
              <a:t>　</a:t>
            </a:r>
            <a:r>
              <a:rPr kumimoji="1" lang="ja-JP" altLang="en-US" sz="3600" b="1" dirty="0"/>
              <a:t>ない市民、むしろ国際社会が保護すべ</a:t>
            </a:r>
            <a:endParaRPr kumimoji="1" lang="en-US" altLang="ja-JP" sz="3600" b="1" dirty="0"/>
          </a:p>
          <a:p>
            <a:pPr marL="0" indent="0">
              <a:buNone/>
            </a:pPr>
            <a:r>
              <a:rPr lang="ja-JP" altLang="en-US" sz="3600" b="1" dirty="0"/>
              <a:t>　</a:t>
            </a:r>
            <a:r>
              <a:rPr kumimoji="1" lang="ja-JP" altLang="en-US" sz="3600" b="1" dirty="0" err="1"/>
              <a:t>き</a:t>
            </a:r>
            <a:r>
              <a:rPr kumimoji="1" lang="ja-JP" altLang="en-US" sz="3600" b="1" dirty="0"/>
              <a:t>市民、全体に影響するという問題も</a:t>
            </a:r>
            <a:endParaRPr kumimoji="1" lang="en-US" altLang="ja-JP" sz="3600" b="1" dirty="0"/>
          </a:p>
          <a:p>
            <a:pPr marL="0" indent="0">
              <a:buNone/>
            </a:pPr>
            <a:r>
              <a:rPr lang="ja-JP" altLang="en-US" sz="3600" b="1" dirty="0"/>
              <a:t>　</a:t>
            </a:r>
            <a:r>
              <a:rPr kumimoji="1" lang="ja-JP" altLang="en-US" sz="3600" b="1" dirty="0"/>
              <a:t>孕んでいる。</a:t>
            </a:r>
            <a:endParaRPr kumimoji="1" lang="en-US" altLang="ja-JP" sz="3600" b="1" dirty="0"/>
          </a:p>
          <a:p>
            <a:pPr marL="0" indent="0">
              <a:buNone/>
            </a:pPr>
            <a:r>
              <a:rPr lang="ja-JP" altLang="en-US" sz="1600" dirty="0"/>
              <a:t>　</a:t>
            </a:r>
            <a:endParaRPr kumimoji="1" lang="en-US" altLang="ja-JP" sz="1600" dirty="0"/>
          </a:p>
          <a:p>
            <a:pPr marL="0" indent="0">
              <a:buNone/>
            </a:pPr>
            <a:r>
              <a:rPr kumimoji="1" lang="ja-JP" altLang="en-US" sz="4000" dirty="0"/>
              <a:t>■</a:t>
            </a:r>
            <a:r>
              <a:rPr kumimoji="1" lang="ja-JP" altLang="en-US" sz="3600" b="1" dirty="0"/>
              <a:t>制裁対象国の</a:t>
            </a:r>
            <a:r>
              <a:rPr kumimoji="1" lang="ja-JP" altLang="en-US" sz="3600" b="1" dirty="0">
                <a:solidFill>
                  <a:srgbClr val="FF0000"/>
                </a:solidFill>
              </a:rPr>
              <a:t>責任ある国家指導者等に</a:t>
            </a:r>
            <a:endParaRPr kumimoji="1" lang="en-US" altLang="ja-JP" sz="3600" b="1" dirty="0">
              <a:solidFill>
                <a:srgbClr val="FF0000"/>
              </a:solidFill>
            </a:endParaRPr>
          </a:p>
          <a:p>
            <a:pPr marL="0" indent="0">
              <a:buNone/>
            </a:pPr>
            <a:r>
              <a:rPr lang="ja-JP" altLang="en-US" sz="3600" b="1" dirty="0">
                <a:solidFill>
                  <a:srgbClr val="FF0000"/>
                </a:solidFill>
              </a:rPr>
              <a:t>　限定</a:t>
            </a:r>
            <a:r>
              <a:rPr lang="ja-JP" altLang="en-US" sz="3600" b="1" dirty="0"/>
              <a:t>的に</a:t>
            </a:r>
            <a:r>
              <a:rPr kumimoji="1" lang="ja-JP" altLang="en-US" sz="3600" b="1" dirty="0"/>
              <a:t>処罰する仕組みの構築</a:t>
            </a:r>
            <a:r>
              <a:rPr lang="ja-JP" altLang="en-US" sz="3600" b="1" dirty="0">
                <a:solidFill>
                  <a:srgbClr val="FF0000"/>
                </a:solidFill>
                <a:latin typeface="HGS創英角ｺﾞｼｯｸUB" panose="020B0900000000000000" pitchFamily="50" charset="-128"/>
                <a:ea typeface="HGS創英角ｺﾞｼｯｸUB" panose="020B0900000000000000" pitchFamily="50" charset="-128"/>
              </a:rPr>
              <a:t>→</a:t>
            </a:r>
            <a:r>
              <a:rPr lang="ja-JP" altLang="en-US" sz="3600" b="1" dirty="0">
                <a:solidFill>
                  <a:srgbClr val="00B0F0"/>
                </a:solidFill>
              </a:rPr>
              <a:t> </a:t>
            </a:r>
            <a:r>
              <a:rPr lang="ja-JP" altLang="en-US" sz="3600" b="1" u="sng" dirty="0">
                <a:solidFill>
                  <a:srgbClr val="00B0F0"/>
                </a:solidFill>
              </a:rPr>
              <a:t>経済</a:t>
            </a:r>
            <a:endParaRPr lang="en-US" altLang="ja-JP" sz="3600" b="1" u="sng" dirty="0">
              <a:solidFill>
                <a:srgbClr val="00B0F0"/>
              </a:solidFill>
            </a:endParaRPr>
          </a:p>
          <a:p>
            <a:pPr marL="0" indent="0">
              <a:buNone/>
            </a:pPr>
            <a:r>
              <a:rPr lang="ja-JP" altLang="en-US" sz="3600" b="1" dirty="0">
                <a:solidFill>
                  <a:srgbClr val="00B0F0"/>
                </a:solidFill>
              </a:rPr>
              <a:t> </a:t>
            </a:r>
            <a:r>
              <a:rPr lang="ja-JP" altLang="en-US" sz="3600" b="1" u="sng" dirty="0">
                <a:solidFill>
                  <a:srgbClr val="00B0F0"/>
                </a:solidFill>
              </a:rPr>
              <a:t>制裁</a:t>
            </a:r>
            <a:r>
              <a:rPr lang="ja-JP" altLang="en-US" sz="3600" b="1" dirty="0">
                <a:solidFill>
                  <a:srgbClr val="00B0F0"/>
                </a:solidFill>
              </a:rPr>
              <a:t>においては既述のスマート・サンク</a:t>
            </a:r>
            <a:endParaRPr lang="en-US" altLang="ja-JP" sz="3600" b="1" dirty="0">
              <a:solidFill>
                <a:srgbClr val="00B0F0"/>
              </a:solidFill>
            </a:endParaRPr>
          </a:p>
          <a:p>
            <a:pPr marL="0" indent="0">
              <a:buNone/>
            </a:pPr>
            <a:r>
              <a:rPr lang="en-US" altLang="ja-JP" sz="3600" b="1" dirty="0">
                <a:solidFill>
                  <a:srgbClr val="00B0F0"/>
                </a:solidFill>
              </a:rPr>
              <a:t> </a:t>
            </a:r>
            <a:r>
              <a:rPr lang="ja-JP" altLang="en-US" sz="3600" b="1" dirty="0">
                <a:solidFill>
                  <a:srgbClr val="00B0F0"/>
                </a:solidFill>
              </a:rPr>
              <a:t>ションへ、処罰については</a:t>
            </a:r>
            <a:r>
              <a:rPr lang="ja-JP" altLang="en-US" sz="3600" b="1" u="sng" dirty="0">
                <a:solidFill>
                  <a:srgbClr val="00B0F0"/>
                </a:solidFill>
              </a:rPr>
              <a:t>次の報告へ</a:t>
            </a:r>
            <a:endParaRPr kumimoji="1" lang="ja-JP" altLang="en-US" sz="3600" b="1" u="sng" dirty="0">
              <a:solidFill>
                <a:srgbClr val="00B0F0"/>
              </a:solidFill>
            </a:endParaRPr>
          </a:p>
        </p:txBody>
      </p:sp>
      <p:sp>
        <p:nvSpPr>
          <p:cNvPr id="2" name="スライド番号プレースホルダー 1">
            <a:extLst>
              <a:ext uri="{FF2B5EF4-FFF2-40B4-BE49-F238E27FC236}">
                <a16:creationId xmlns:a16="http://schemas.microsoft.com/office/drawing/2014/main" id="{7FDEF9D3-5870-44DC-B4CD-992105708C6E}"/>
              </a:ext>
            </a:extLst>
          </p:cNvPr>
          <p:cNvSpPr>
            <a:spLocks noGrp="1"/>
          </p:cNvSpPr>
          <p:nvPr>
            <p:ph type="sldNum" sz="quarter" idx="12"/>
          </p:nvPr>
        </p:nvSpPr>
        <p:spPr/>
        <p:txBody>
          <a:bodyPr/>
          <a:lstStyle/>
          <a:p>
            <a:fld id="{4EF71DBD-1784-4570-AE72-A0C63177990B}" type="slidenum">
              <a:rPr lang="en-US" altLang="ja-JP" smtClean="0"/>
              <a:pPr/>
              <a:t>37</a:t>
            </a:fld>
            <a:endParaRPr lang="en-US" altLang="ja-JP"/>
          </a:p>
        </p:txBody>
      </p:sp>
    </p:spTree>
    <p:extLst>
      <p:ext uri="{BB962C8B-B14F-4D97-AF65-F5344CB8AC3E}">
        <p14:creationId xmlns:p14="http://schemas.microsoft.com/office/powerpoint/2010/main" val="2099506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F78802-98B4-44FB-A517-79D9D2DF2A1F}"/>
              </a:ext>
            </a:extLst>
          </p:cNvPr>
          <p:cNvSpPr>
            <a:spLocks noGrp="1"/>
          </p:cNvSpPr>
          <p:nvPr>
            <p:ph type="title"/>
          </p:nvPr>
        </p:nvSpPr>
        <p:spPr/>
        <p:txBody>
          <a:bodyPr/>
          <a:lstStyle/>
          <a:p>
            <a:endParaRPr kumimoji="1" lang="ja-JP" altLang="en-US" dirty="0"/>
          </a:p>
        </p:txBody>
      </p:sp>
      <p:sp>
        <p:nvSpPr>
          <p:cNvPr id="5" name="コンテンツ プレースホルダー 4">
            <a:extLst>
              <a:ext uri="{FF2B5EF4-FFF2-40B4-BE49-F238E27FC236}">
                <a16:creationId xmlns:a16="http://schemas.microsoft.com/office/drawing/2014/main" id="{7A328189-91AB-4389-9AF0-3404E40CC1C7}"/>
              </a:ext>
            </a:extLst>
          </p:cNvPr>
          <p:cNvSpPr>
            <a:spLocks noGrp="1"/>
          </p:cNvSpPr>
          <p:nvPr>
            <p:ph idx="1"/>
          </p:nvPr>
        </p:nvSpPr>
        <p:spPr>
          <a:xfrm>
            <a:off x="755576" y="1600204"/>
            <a:ext cx="8208912" cy="4530725"/>
          </a:xfrm>
        </p:spPr>
        <p:txBody>
          <a:bodyPr/>
          <a:lstStyle/>
          <a:p>
            <a:pPr marL="0" indent="0">
              <a:buNone/>
            </a:pPr>
            <a:r>
              <a:rPr kumimoji="1" lang="en-US" altLang="ja-JP" dirty="0"/>
              <a:t> </a:t>
            </a:r>
          </a:p>
          <a:p>
            <a:pPr marL="0" indent="0">
              <a:buNone/>
            </a:pPr>
            <a:r>
              <a:rPr lang="en-US" altLang="ja-JP" dirty="0"/>
              <a:t>  </a:t>
            </a:r>
            <a:r>
              <a:rPr lang="ja-JP" altLang="en-US" sz="6600" dirty="0"/>
              <a:t>ご清聴ありがとう</a:t>
            </a:r>
            <a:endParaRPr lang="en-US" altLang="ja-JP" sz="6600" dirty="0"/>
          </a:p>
          <a:p>
            <a:pPr marL="0" indent="0">
              <a:buNone/>
            </a:pPr>
            <a:r>
              <a:rPr lang="ja-JP" altLang="en-US" sz="6600" dirty="0"/>
              <a:t>　　　　　ございました</a:t>
            </a:r>
            <a:r>
              <a:rPr lang="ja-JP" altLang="en-US" sz="4400" dirty="0"/>
              <a:t>。</a:t>
            </a:r>
            <a:endParaRPr kumimoji="1" lang="ja-JP" altLang="en-US" sz="4400" dirty="0"/>
          </a:p>
        </p:txBody>
      </p:sp>
      <p:sp>
        <p:nvSpPr>
          <p:cNvPr id="3" name="スライド番号プレースホルダー 2">
            <a:extLst>
              <a:ext uri="{FF2B5EF4-FFF2-40B4-BE49-F238E27FC236}">
                <a16:creationId xmlns:a16="http://schemas.microsoft.com/office/drawing/2014/main" id="{9285FFE6-22AB-4313-9C3D-51CB4D91CF3E}"/>
              </a:ext>
            </a:extLst>
          </p:cNvPr>
          <p:cNvSpPr>
            <a:spLocks noGrp="1"/>
          </p:cNvSpPr>
          <p:nvPr>
            <p:ph type="sldNum" sz="quarter" idx="12"/>
          </p:nvPr>
        </p:nvSpPr>
        <p:spPr/>
        <p:txBody>
          <a:bodyPr/>
          <a:lstStyle/>
          <a:p>
            <a:fld id="{EFC079A8-382A-41BE-9378-1A8C3CE8BDB3}" type="slidenum">
              <a:rPr lang="ja-JP" altLang="en-US" smtClean="0"/>
              <a:pPr/>
              <a:t>38</a:t>
            </a:fld>
            <a:endParaRPr lang="en-US" altLang="ja-JP"/>
          </a:p>
        </p:txBody>
      </p:sp>
    </p:spTree>
    <p:extLst>
      <p:ext uri="{BB962C8B-B14F-4D97-AF65-F5344CB8AC3E}">
        <p14:creationId xmlns:p14="http://schemas.microsoft.com/office/powerpoint/2010/main" val="224108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19314F-E4C8-6174-7A30-6566FC6CF131}"/>
              </a:ext>
            </a:extLst>
          </p:cNvPr>
          <p:cNvSpPr>
            <a:spLocks noGrp="1"/>
          </p:cNvSpPr>
          <p:nvPr>
            <p:ph type="title"/>
          </p:nvPr>
        </p:nvSpPr>
        <p:spPr>
          <a:xfrm>
            <a:off x="6444208" y="3429000"/>
            <a:ext cx="2592288" cy="1325563"/>
          </a:xfrm>
        </p:spPr>
        <p:txBody>
          <a:bodyPr>
            <a:normAutofit/>
          </a:bodyPr>
          <a:lstStyle/>
          <a:p>
            <a:r>
              <a:rPr kumimoji="1" lang="ja-JP" altLang="en-US" sz="1800" b="1" dirty="0"/>
              <a:t>出典：入稲福智先生</a:t>
            </a:r>
            <a:r>
              <a:rPr kumimoji="1" lang="en-US" altLang="ja-JP" sz="1800" b="1" dirty="0"/>
              <a:t>『EU</a:t>
            </a:r>
            <a:r>
              <a:rPr kumimoji="1" lang="ja-JP" altLang="en-US" sz="1800" b="1" dirty="0"/>
              <a:t>法</a:t>
            </a:r>
            <a:r>
              <a:rPr kumimoji="1" lang="en-US" altLang="ja-JP" sz="1800" b="1" dirty="0"/>
              <a:t>2020</a:t>
            </a:r>
            <a:r>
              <a:rPr kumimoji="1" lang="en-US" altLang="ja-JP" sz="1600" b="1" dirty="0"/>
              <a:t>』[https://eu-info.jp/r/q/001.html](2022</a:t>
            </a:r>
            <a:r>
              <a:rPr kumimoji="1" lang="ja-JP" altLang="en-US" sz="1600" b="1" dirty="0"/>
              <a:t>年</a:t>
            </a:r>
            <a:r>
              <a:rPr kumimoji="1" lang="en-US" altLang="ja-JP" sz="1600" b="1" dirty="0"/>
              <a:t>5</a:t>
            </a:r>
            <a:r>
              <a:rPr kumimoji="1" lang="ja-JP" altLang="en-US" sz="1600" b="1" dirty="0"/>
              <a:t>月</a:t>
            </a:r>
            <a:r>
              <a:rPr kumimoji="1" lang="en-US" altLang="ja-JP" sz="1600" b="1" dirty="0"/>
              <a:t>8</a:t>
            </a:r>
            <a:r>
              <a:rPr kumimoji="1" lang="ja-JP" altLang="en-US" sz="1600" b="1" dirty="0"/>
              <a:t>日参照</a:t>
            </a:r>
            <a:r>
              <a:rPr kumimoji="1" lang="en-US" altLang="ja-JP" sz="1600" b="1" dirty="0"/>
              <a:t>)</a:t>
            </a:r>
            <a:endParaRPr kumimoji="1" lang="ja-JP" altLang="en-US" sz="1600" b="1" dirty="0"/>
          </a:p>
        </p:txBody>
      </p:sp>
      <p:pic>
        <p:nvPicPr>
          <p:cNvPr id="1026" name="Picture 2" descr="冷戦期のヨーロッパ">
            <a:extLst>
              <a:ext uri="{FF2B5EF4-FFF2-40B4-BE49-F238E27FC236}">
                <a16:creationId xmlns:a16="http://schemas.microsoft.com/office/drawing/2014/main" id="{55320831-1724-E155-2BC8-6F8A244B6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147" y="0"/>
            <a:ext cx="5245961" cy="682607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85FAEACD-9C34-4AC6-B330-2682DACE12F1}"/>
              </a:ext>
            </a:extLst>
          </p:cNvPr>
          <p:cNvSpPr>
            <a:spLocks noGrp="1"/>
          </p:cNvSpPr>
          <p:nvPr>
            <p:ph type="sldNum" sz="quarter" idx="12"/>
          </p:nvPr>
        </p:nvSpPr>
        <p:spPr/>
        <p:txBody>
          <a:bodyPr/>
          <a:lstStyle/>
          <a:p>
            <a:fld id="{BF3D7801-D959-4C0E-AB8F-42086677CEE6}" type="slidenum">
              <a:rPr lang="en-US" altLang="ja-JP" smtClean="0"/>
              <a:pPr/>
              <a:t>4</a:t>
            </a:fld>
            <a:endParaRPr lang="en-US" altLang="ja-JP"/>
          </a:p>
        </p:txBody>
      </p:sp>
    </p:spTree>
    <p:extLst>
      <p:ext uri="{BB962C8B-B14F-4D97-AF65-F5344CB8AC3E}">
        <p14:creationId xmlns:p14="http://schemas.microsoft.com/office/powerpoint/2010/main" val="716707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7C2FF-4276-81A0-5D91-54BFEC1CB6FF}"/>
              </a:ext>
            </a:extLst>
          </p:cNvPr>
          <p:cNvSpPr>
            <a:spLocks noGrp="1"/>
          </p:cNvSpPr>
          <p:nvPr>
            <p:ph type="title"/>
          </p:nvPr>
        </p:nvSpPr>
        <p:spPr>
          <a:xfrm>
            <a:off x="251520" y="6468541"/>
            <a:ext cx="8640960" cy="389459"/>
          </a:xfrm>
        </p:spPr>
        <p:txBody>
          <a:bodyPr>
            <a:noAutofit/>
          </a:bodyPr>
          <a:lstStyle/>
          <a:p>
            <a:r>
              <a:rPr kumimoji="1" lang="zh-CN" altLang="en-US" sz="1600" b="1" dirty="0"/>
              <a:t>出典：外務省資料</a:t>
            </a:r>
            <a:r>
              <a:rPr kumimoji="1" lang="en-US" altLang="zh-CN" sz="1600" b="1" dirty="0"/>
              <a:t>[https://www.mofa.go.jp/mofaj/files/100156880.pdf]( 2022</a:t>
            </a:r>
            <a:r>
              <a:rPr kumimoji="1" lang="zh-CN" altLang="en-US" sz="1600" b="1" dirty="0"/>
              <a:t>年</a:t>
            </a:r>
            <a:r>
              <a:rPr kumimoji="1" lang="en-US" altLang="zh-CN" sz="1600" b="1" dirty="0"/>
              <a:t>4</a:t>
            </a:r>
            <a:r>
              <a:rPr kumimoji="1" lang="zh-CN" altLang="en-US" sz="1600" b="1" dirty="0"/>
              <a:t>月</a:t>
            </a:r>
            <a:r>
              <a:rPr kumimoji="1" lang="en-US" altLang="zh-CN" sz="1600" b="1" dirty="0"/>
              <a:t>12</a:t>
            </a:r>
            <a:r>
              <a:rPr kumimoji="1" lang="zh-CN" altLang="en-US" sz="1600" b="1" dirty="0"/>
              <a:t>日参照）</a:t>
            </a:r>
            <a:endParaRPr kumimoji="1" lang="ja-JP" altLang="en-US" sz="1600" b="1" dirty="0"/>
          </a:p>
        </p:txBody>
      </p:sp>
      <p:pic>
        <p:nvPicPr>
          <p:cNvPr id="3" name="図 2">
            <a:extLst>
              <a:ext uri="{FF2B5EF4-FFF2-40B4-BE49-F238E27FC236}">
                <a16:creationId xmlns:a16="http://schemas.microsoft.com/office/drawing/2014/main" id="{D45337DC-B1D2-D589-B739-174150AB5F34}"/>
              </a:ext>
            </a:extLst>
          </p:cNvPr>
          <p:cNvPicPr>
            <a:picLocks noChangeAspect="1"/>
          </p:cNvPicPr>
          <p:nvPr/>
        </p:nvPicPr>
        <p:blipFill>
          <a:blip r:embed="rId3"/>
          <a:stretch>
            <a:fillRect/>
          </a:stretch>
        </p:blipFill>
        <p:spPr>
          <a:xfrm>
            <a:off x="-130169" y="0"/>
            <a:ext cx="9259156" cy="6468541"/>
          </a:xfrm>
          <a:prstGeom prst="rect">
            <a:avLst/>
          </a:prstGeom>
        </p:spPr>
      </p:pic>
      <p:sp>
        <p:nvSpPr>
          <p:cNvPr id="4" name="スライド番号プレースホルダー 3">
            <a:extLst>
              <a:ext uri="{FF2B5EF4-FFF2-40B4-BE49-F238E27FC236}">
                <a16:creationId xmlns:a16="http://schemas.microsoft.com/office/drawing/2014/main" id="{74684E63-97ED-45C7-B00A-CEB2F95B1A40}"/>
              </a:ext>
            </a:extLst>
          </p:cNvPr>
          <p:cNvSpPr>
            <a:spLocks noGrp="1"/>
          </p:cNvSpPr>
          <p:nvPr>
            <p:ph type="sldNum" sz="quarter" idx="12"/>
          </p:nvPr>
        </p:nvSpPr>
        <p:spPr/>
        <p:txBody>
          <a:bodyPr/>
          <a:lstStyle/>
          <a:p>
            <a:fld id="{BF3D7801-D959-4C0E-AB8F-42086677CEE6}" type="slidenum">
              <a:rPr lang="en-US" altLang="ja-JP" smtClean="0"/>
              <a:pPr/>
              <a:t>5</a:t>
            </a:fld>
            <a:endParaRPr lang="en-US" altLang="ja-JP"/>
          </a:p>
        </p:txBody>
      </p:sp>
    </p:spTree>
    <p:extLst>
      <p:ext uri="{BB962C8B-B14F-4D97-AF65-F5344CB8AC3E}">
        <p14:creationId xmlns:p14="http://schemas.microsoft.com/office/powerpoint/2010/main" val="1709196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75D969-9A4D-4EA6-9157-312EC2006036}"/>
              </a:ext>
            </a:extLst>
          </p:cNvPr>
          <p:cNvSpPr>
            <a:spLocks noGrp="1"/>
          </p:cNvSpPr>
          <p:nvPr>
            <p:ph type="title"/>
          </p:nvPr>
        </p:nvSpPr>
        <p:spPr>
          <a:xfrm>
            <a:off x="7344362" y="852947"/>
            <a:ext cx="1763688" cy="5152106"/>
          </a:xfrm>
        </p:spPr>
        <p:txBody>
          <a:bodyPr>
            <a:normAutofit/>
          </a:bodyPr>
          <a:lstStyle/>
          <a:p>
            <a:r>
              <a:rPr kumimoji="1" lang="ja-JP" altLang="en-US" sz="2000" b="1" dirty="0"/>
              <a:t>出典</a:t>
            </a:r>
            <a:r>
              <a:rPr kumimoji="1" lang="en-US" altLang="ja-JP" sz="2000" b="1" dirty="0"/>
              <a:t>: </a:t>
            </a:r>
            <a:r>
              <a:rPr kumimoji="1" lang="ja-JP" altLang="en-US" sz="2000" b="1" dirty="0"/>
              <a:t>外務省「欧州の主要な枠組み」</a:t>
            </a:r>
            <a:br>
              <a:rPr lang="en-US" altLang="ja-JP" sz="2000" b="1" dirty="0"/>
            </a:br>
            <a:r>
              <a:rPr lang="ja-JP" altLang="en-US" sz="1400" b="1" dirty="0"/>
              <a:t>［</a:t>
            </a:r>
            <a:r>
              <a:rPr lang="en-US" altLang="ja-JP" sz="1400" b="1" dirty="0"/>
              <a:t>https://www.mofa.go.jp/mofaj/area/osce/s_kikou.html</a:t>
            </a:r>
            <a:r>
              <a:rPr lang="ja-JP" altLang="en-US" sz="1400" b="1" dirty="0"/>
              <a:t>］</a:t>
            </a:r>
            <a:r>
              <a:rPr lang="en-US" altLang="ja-JP" sz="1400" b="1" dirty="0"/>
              <a:t>(2022</a:t>
            </a:r>
            <a:r>
              <a:rPr lang="ja-JP" altLang="en-US" sz="1400" b="1" dirty="0"/>
              <a:t>年</a:t>
            </a:r>
            <a:r>
              <a:rPr lang="en-US" altLang="ja-JP" sz="1400" b="1" dirty="0"/>
              <a:t>5</a:t>
            </a:r>
            <a:r>
              <a:rPr lang="ja-JP" altLang="en-US" sz="1400" b="1" dirty="0"/>
              <a:t>月</a:t>
            </a:r>
            <a:r>
              <a:rPr lang="en-US" altLang="ja-JP" sz="1400" b="1" dirty="0"/>
              <a:t>10</a:t>
            </a:r>
            <a:r>
              <a:rPr lang="ja-JP" altLang="en-US" sz="1400" b="1" dirty="0"/>
              <a:t>日参照</a:t>
            </a:r>
            <a:r>
              <a:rPr lang="en-US" altLang="ja-JP" sz="1400" b="1" dirty="0"/>
              <a:t>)</a:t>
            </a:r>
            <a:endParaRPr kumimoji="1" lang="ja-JP" altLang="en-US" sz="1400" b="1" dirty="0"/>
          </a:p>
        </p:txBody>
      </p:sp>
      <p:pic>
        <p:nvPicPr>
          <p:cNvPr id="5" name="図 4">
            <a:extLst>
              <a:ext uri="{FF2B5EF4-FFF2-40B4-BE49-F238E27FC236}">
                <a16:creationId xmlns:a16="http://schemas.microsoft.com/office/drawing/2014/main" id="{7F2FA2F3-9CFA-48A1-AA7A-6C8834E31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14" y="0"/>
            <a:ext cx="6639483" cy="9741138"/>
          </a:xfrm>
          <a:prstGeom prst="rect">
            <a:avLst/>
          </a:prstGeom>
        </p:spPr>
      </p:pic>
      <p:sp>
        <p:nvSpPr>
          <p:cNvPr id="3" name="スライド番号プレースホルダー 2">
            <a:extLst>
              <a:ext uri="{FF2B5EF4-FFF2-40B4-BE49-F238E27FC236}">
                <a16:creationId xmlns:a16="http://schemas.microsoft.com/office/drawing/2014/main" id="{B3C847D8-45C3-4233-9D36-1D0B3D4BBCBD}"/>
              </a:ext>
            </a:extLst>
          </p:cNvPr>
          <p:cNvSpPr>
            <a:spLocks noGrp="1"/>
          </p:cNvSpPr>
          <p:nvPr>
            <p:ph type="sldNum" sz="quarter" idx="12"/>
          </p:nvPr>
        </p:nvSpPr>
        <p:spPr/>
        <p:txBody>
          <a:bodyPr/>
          <a:lstStyle/>
          <a:p>
            <a:fld id="{BF3D7801-D959-4C0E-AB8F-42086677CEE6}" type="slidenum">
              <a:rPr lang="en-US" altLang="ja-JP" smtClean="0"/>
              <a:pPr/>
              <a:t>6</a:t>
            </a:fld>
            <a:endParaRPr lang="en-US" altLang="ja-JP"/>
          </a:p>
        </p:txBody>
      </p:sp>
    </p:spTree>
    <p:extLst>
      <p:ext uri="{BB962C8B-B14F-4D97-AF65-F5344CB8AC3E}">
        <p14:creationId xmlns:p14="http://schemas.microsoft.com/office/powerpoint/2010/main" val="1327365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BA8269-F303-477A-8F87-EDAEF9857FDC}"/>
              </a:ext>
            </a:extLst>
          </p:cNvPr>
          <p:cNvSpPr>
            <a:spLocks noGrp="1"/>
          </p:cNvSpPr>
          <p:nvPr>
            <p:ph type="title"/>
          </p:nvPr>
        </p:nvSpPr>
        <p:spPr>
          <a:xfrm>
            <a:off x="683568" y="136524"/>
            <a:ext cx="8208912" cy="916213"/>
          </a:xfrm>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冷戦終結後の　「二重の拡大</a:t>
            </a:r>
            <a:r>
              <a:rPr lang="en-US" altLang="ja-JP" sz="2000" dirty="0">
                <a:latin typeface="HGP創英角ｺﾞｼｯｸUB" panose="020B0900000000000000" pitchFamily="50" charset="-128"/>
                <a:ea typeface="HGP創英角ｺﾞｼｯｸUB" panose="020B0900000000000000" pitchFamily="50" charset="-128"/>
              </a:rPr>
              <a:t>(by </a:t>
            </a:r>
            <a:r>
              <a:rPr lang="ja-JP" altLang="en-US" sz="2000" dirty="0">
                <a:latin typeface="HGP創英角ｺﾞｼｯｸUB" panose="020B0900000000000000" pitchFamily="50" charset="-128"/>
                <a:ea typeface="HGP創英角ｺﾞｼｯｸUB" panose="020B0900000000000000" pitchFamily="50" charset="-128"/>
              </a:rPr>
              <a:t>岩間陽子</a:t>
            </a:r>
            <a:r>
              <a:rPr lang="en-US" altLang="ja-JP" sz="2000"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　</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a:extLst>
              <a:ext uri="{FF2B5EF4-FFF2-40B4-BE49-F238E27FC236}">
                <a16:creationId xmlns:a16="http://schemas.microsoft.com/office/drawing/2014/main" id="{F69C06C3-66D6-4EC0-B307-DB21E104DEFB}"/>
              </a:ext>
            </a:extLst>
          </p:cNvPr>
          <p:cNvSpPr txBox="1"/>
          <p:nvPr/>
        </p:nvSpPr>
        <p:spPr>
          <a:xfrm>
            <a:off x="107504" y="1102578"/>
            <a:ext cx="9036496" cy="6124754"/>
          </a:xfrm>
          <a:prstGeom prst="rect">
            <a:avLst/>
          </a:prstGeom>
          <a:noFill/>
        </p:spPr>
        <p:txBody>
          <a:bodyPr wrap="square" rtlCol="0">
            <a:spAutoFit/>
          </a:bodyPr>
          <a:lstStyle/>
          <a:p>
            <a:r>
              <a:rPr kumimoji="1" lang="en-US" altLang="ja-JP" sz="3200" dirty="0"/>
              <a:t>1995</a:t>
            </a:r>
            <a:r>
              <a:rPr kumimoji="1" lang="ja-JP" altLang="en-US" sz="3200" dirty="0"/>
              <a:t>年　</a:t>
            </a:r>
            <a:r>
              <a:rPr kumimoji="1" lang="en-US" altLang="ja-JP" sz="3200" b="1" dirty="0">
                <a:solidFill>
                  <a:srgbClr val="333399"/>
                </a:solidFill>
              </a:rPr>
              <a:t>EU </a:t>
            </a:r>
            <a:r>
              <a:rPr kumimoji="1" lang="ja-JP" altLang="en-US" sz="3200" b="1" dirty="0">
                <a:solidFill>
                  <a:srgbClr val="333399"/>
                </a:solidFill>
              </a:rPr>
              <a:t>加盟</a:t>
            </a:r>
            <a:r>
              <a:rPr kumimoji="1" lang="ja-JP" altLang="en-US" sz="2800" dirty="0"/>
              <a:t>　</a:t>
            </a:r>
            <a:r>
              <a:rPr kumimoji="1" lang="ja-JP" altLang="en-US" sz="2400" b="1" dirty="0"/>
              <a:t>フィンランド、スウェーデン、オーストリア</a:t>
            </a:r>
            <a:r>
              <a:rPr kumimoji="1" lang="ja-JP" altLang="en-US" sz="2400" dirty="0"/>
              <a:t>、</a:t>
            </a:r>
            <a:endParaRPr kumimoji="1" lang="en-US" altLang="ja-JP" sz="2400" dirty="0"/>
          </a:p>
          <a:p>
            <a:r>
              <a:rPr lang="ja-JP" altLang="en-US" sz="1000" dirty="0"/>
              <a:t>　</a:t>
            </a:r>
            <a:endParaRPr lang="en-US" altLang="ja-JP" sz="1000" dirty="0"/>
          </a:p>
          <a:p>
            <a:r>
              <a:rPr kumimoji="1" lang="en-US" altLang="ja-JP" sz="3200" dirty="0"/>
              <a:t>1999</a:t>
            </a:r>
            <a:r>
              <a:rPr kumimoji="1" lang="ja-JP" altLang="en-US" sz="3200" dirty="0"/>
              <a:t>年　</a:t>
            </a:r>
            <a:r>
              <a:rPr kumimoji="1" lang="en-US" altLang="ja-JP" sz="3200" b="1" dirty="0">
                <a:solidFill>
                  <a:srgbClr val="FF0000"/>
                </a:solidFill>
              </a:rPr>
              <a:t>NATO</a:t>
            </a:r>
            <a:r>
              <a:rPr kumimoji="1" lang="ja-JP" altLang="en-US" sz="3200" b="1" dirty="0">
                <a:solidFill>
                  <a:srgbClr val="FF0000"/>
                </a:solidFill>
              </a:rPr>
              <a:t>加盟</a:t>
            </a:r>
            <a:r>
              <a:rPr kumimoji="1" lang="ja-JP" altLang="en-US" sz="2400" dirty="0"/>
              <a:t>　</a:t>
            </a:r>
            <a:r>
              <a:rPr kumimoji="1" lang="ja-JP" altLang="en-US" sz="2400" b="1" u="sng" dirty="0"/>
              <a:t>ポーランド</a:t>
            </a:r>
            <a:r>
              <a:rPr kumimoji="1" lang="ja-JP" altLang="en-US" sz="2400" b="1" dirty="0"/>
              <a:t>、チェコ、</a:t>
            </a:r>
            <a:r>
              <a:rPr kumimoji="1" lang="ja-JP" altLang="en-US" sz="2400" b="1" u="sng" dirty="0"/>
              <a:t>ハンガリー</a:t>
            </a:r>
            <a:endParaRPr kumimoji="1" lang="en-US" altLang="ja-JP" sz="2400" b="1" u="sng" dirty="0"/>
          </a:p>
          <a:p>
            <a:r>
              <a:rPr lang="ja-JP" altLang="en-US" sz="1000" dirty="0"/>
              <a:t>　</a:t>
            </a:r>
            <a:endParaRPr lang="en-US" altLang="ja-JP" sz="1000" dirty="0"/>
          </a:p>
          <a:p>
            <a:r>
              <a:rPr lang="en-US" altLang="ja-JP" sz="3200" dirty="0"/>
              <a:t>2004</a:t>
            </a:r>
            <a:r>
              <a:rPr lang="ja-JP" altLang="en-US" sz="3200" dirty="0"/>
              <a:t>年　</a:t>
            </a:r>
            <a:r>
              <a:rPr lang="en-US" altLang="ja-JP" sz="3200" b="1" dirty="0">
                <a:solidFill>
                  <a:srgbClr val="333399"/>
                </a:solidFill>
              </a:rPr>
              <a:t>EU</a:t>
            </a:r>
            <a:r>
              <a:rPr lang="ja-JP" altLang="en-US" sz="3200" b="1" dirty="0">
                <a:solidFill>
                  <a:srgbClr val="333399"/>
                </a:solidFill>
              </a:rPr>
              <a:t>加盟 </a:t>
            </a:r>
            <a:r>
              <a:rPr lang="ja-JP" altLang="en-US" sz="2400" b="1" dirty="0"/>
              <a:t>チェコ、スロバキア、スロベニア、</a:t>
            </a:r>
            <a:r>
              <a:rPr lang="ja-JP" altLang="en-US" sz="2400" b="1" u="sng" dirty="0"/>
              <a:t>ポーランド</a:t>
            </a:r>
            <a:r>
              <a:rPr lang="ja-JP" altLang="en-US" sz="2400" b="1" dirty="0"/>
              <a:t>、　</a:t>
            </a:r>
            <a:endParaRPr lang="en-US" altLang="ja-JP" sz="2400" b="1" dirty="0"/>
          </a:p>
          <a:p>
            <a:r>
              <a:rPr lang="ja-JP" altLang="en-US" sz="2400" b="1" dirty="0"/>
              <a:t>　　　　　　　　　　　　</a:t>
            </a:r>
            <a:r>
              <a:rPr lang="ja-JP" altLang="en-US" sz="2400" b="1" u="sng" dirty="0"/>
              <a:t>ハンガリー</a:t>
            </a:r>
            <a:r>
              <a:rPr lang="ja-JP" altLang="en-US" sz="2400" b="1" dirty="0"/>
              <a:t>、エストニア、ラトビア、リトアニア、　</a:t>
            </a:r>
            <a:endParaRPr lang="en-US" altLang="ja-JP" sz="2400" b="1" dirty="0"/>
          </a:p>
          <a:p>
            <a:r>
              <a:rPr lang="ja-JP" altLang="en-US" sz="2400" b="1" dirty="0"/>
              <a:t>　　　　　　　　　　　　キプロス、マルタ</a:t>
            </a:r>
            <a:endParaRPr lang="en-US" altLang="ja-JP" sz="2400" b="1" dirty="0"/>
          </a:p>
          <a:p>
            <a:r>
              <a:rPr lang="ja-JP" altLang="en-US" sz="1000" dirty="0"/>
              <a:t>　</a:t>
            </a:r>
            <a:endParaRPr lang="en-US" altLang="ja-JP" sz="1000" dirty="0"/>
          </a:p>
          <a:p>
            <a:r>
              <a:rPr lang="ja-JP" altLang="en-US" sz="3200" dirty="0"/>
              <a:t>　　　　　　</a:t>
            </a:r>
            <a:r>
              <a:rPr lang="en-US" altLang="ja-JP" sz="3200" b="1" dirty="0">
                <a:solidFill>
                  <a:srgbClr val="FF0000"/>
                </a:solidFill>
              </a:rPr>
              <a:t>NATO</a:t>
            </a:r>
            <a:r>
              <a:rPr lang="ja-JP" altLang="en-US" sz="3200" b="1" dirty="0">
                <a:solidFill>
                  <a:srgbClr val="FF0000"/>
                </a:solidFill>
              </a:rPr>
              <a:t>加盟</a:t>
            </a:r>
            <a:r>
              <a:rPr lang="ja-JP" altLang="en-US" sz="3200" dirty="0"/>
              <a:t>　</a:t>
            </a:r>
            <a:r>
              <a:rPr lang="ja-JP" altLang="en-US" sz="2400" b="1" dirty="0"/>
              <a:t>ブルガリア、エストニア、ラトビア、</a:t>
            </a:r>
            <a:endParaRPr lang="en-US" altLang="ja-JP" sz="2400" b="1" dirty="0"/>
          </a:p>
          <a:p>
            <a:r>
              <a:rPr lang="ja-JP" altLang="en-US" sz="2400" b="1" dirty="0"/>
              <a:t>　　　　　　　　　　　　 リトアニア、</a:t>
            </a:r>
            <a:r>
              <a:rPr lang="ja-JP" altLang="en-US" sz="2400" b="1" u="sng" dirty="0"/>
              <a:t>ルーマニア</a:t>
            </a:r>
            <a:r>
              <a:rPr lang="ja-JP" altLang="en-US" sz="2400" b="1" dirty="0"/>
              <a:t>、スロバキア、スロベニア</a:t>
            </a:r>
            <a:endParaRPr lang="en-US" altLang="ja-JP" sz="2400" b="1" dirty="0"/>
          </a:p>
          <a:p>
            <a:r>
              <a:rPr lang="ja-JP" altLang="en-US" sz="1000" dirty="0"/>
              <a:t>　</a:t>
            </a:r>
            <a:endParaRPr lang="en-US" altLang="ja-JP" sz="1000" dirty="0"/>
          </a:p>
          <a:p>
            <a:r>
              <a:rPr lang="en-US" altLang="ja-JP" sz="3200" dirty="0">
                <a:solidFill>
                  <a:prstClr val="black"/>
                </a:solidFill>
              </a:rPr>
              <a:t>2007</a:t>
            </a:r>
            <a:r>
              <a:rPr lang="ja-JP" altLang="en-US" sz="3200" dirty="0">
                <a:solidFill>
                  <a:prstClr val="black"/>
                </a:solidFill>
              </a:rPr>
              <a:t>年　</a:t>
            </a:r>
            <a:r>
              <a:rPr lang="en-US" altLang="ja-JP" sz="3200" b="1" dirty="0">
                <a:solidFill>
                  <a:srgbClr val="333399"/>
                </a:solidFill>
              </a:rPr>
              <a:t>EU</a:t>
            </a:r>
            <a:r>
              <a:rPr lang="ja-JP" altLang="en-US" sz="3200" b="1" dirty="0">
                <a:solidFill>
                  <a:srgbClr val="333399"/>
                </a:solidFill>
              </a:rPr>
              <a:t>加盟</a:t>
            </a:r>
            <a:r>
              <a:rPr lang="ja-JP" altLang="en-US" sz="3200" dirty="0">
                <a:solidFill>
                  <a:prstClr val="black"/>
                </a:solidFill>
              </a:rPr>
              <a:t>　</a:t>
            </a:r>
            <a:r>
              <a:rPr lang="ja-JP" altLang="en-US" sz="2400" b="1" dirty="0">
                <a:solidFill>
                  <a:prstClr val="black"/>
                </a:solidFill>
              </a:rPr>
              <a:t>ブルガリア、</a:t>
            </a:r>
            <a:r>
              <a:rPr lang="ja-JP" altLang="en-US" sz="2400" b="1" u="sng" dirty="0">
                <a:solidFill>
                  <a:prstClr val="black"/>
                </a:solidFill>
              </a:rPr>
              <a:t>ルーマニア</a:t>
            </a:r>
            <a:endParaRPr lang="en-US" altLang="ja-JP" sz="2400" b="1" u="sng" dirty="0">
              <a:solidFill>
                <a:prstClr val="black"/>
              </a:solidFill>
            </a:endParaRPr>
          </a:p>
          <a:p>
            <a:r>
              <a:rPr lang="ja-JP" altLang="en-US" sz="1000" dirty="0">
                <a:solidFill>
                  <a:prstClr val="black"/>
                </a:solidFill>
              </a:rPr>
              <a:t>　</a:t>
            </a:r>
            <a:endParaRPr lang="en-US" altLang="ja-JP" sz="1000" dirty="0">
              <a:solidFill>
                <a:prstClr val="black"/>
              </a:solidFill>
            </a:endParaRPr>
          </a:p>
          <a:p>
            <a:r>
              <a:rPr lang="en-US" altLang="ja-JP" sz="2400" dirty="0">
                <a:solidFill>
                  <a:prstClr val="black"/>
                </a:solidFill>
              </a:rPr>
              <a:t>2009</a:t>
            </a:r>
            <a:r>
              <a:rPr lang="ja-JP" altLang="en-US" sz="2400" dirty="0">
                <a:solidFill>
                  <a:prstClr val="black"/>
                </a:solidFill>
              </a:rPr>
              <a:t>年　</a:t>
            </a:r>
            <a:r>
              <a:rPr lang="en-US" altLang="ja-JP" sz="2400" b="1" dirty="0">
                <a:solidFill>
                  <a:srgbClr val="FF0000"/>
                </a:solidFill>
              </a:rPr>
              <a:t>NATO</a:t>
            </a:r>
            <a:r>
              <a:rPr lang="ja-JP" altLang="en-US" sz="2400" b="1" dirty="0">
                <a:solidFill>
                  <a:srgbClr val="FF0000"/>
                </a:solidFill>
              </a:rPr>
              <a:t>加盟</a:t>
            </a:r>
            <a:r>
              <a:rPr lang="ja-JP" altLang="en-US" sz="2400" dirty="0">
                <a:solidFill>
                  <a:prstClr val="black"/>
                </a:solidFill>
              </a:rPr>
              <a:t>　</a:t>
            </a:r>
            <a:r>
              <a:rPr lang="ja-JP" altLang="en-US" sz="2400" b="1" dirty="0">
                <a:solidFill>
                  <a:prstClr val="black"/>
                </a:solidFill>
              </a:rPr>
              <a:t>アルバニア、クロアチア</a:t>
            </a:r>
            <a:endParaRPr kumimoji="1" lang="en-US" altLang="ja-JP" sz="2400" b="1" dirty="0">
              <a:solidFill>
                <a:prstClr val="black"/>
              </a:solidFill>
            </a:endParaRPr>
          </a:p>
          <a:p>
            <a:pPr lvl="0"/>
            <a:r>
              <a:rPr lang="ja-JP" altLang="en-US" sz="2400" dirty="0">
                <a:solidFill>
                  <a:prstClr val="black"/>
                </a:solidFill>
              </a:rPr>
              <a:t>その後の</a:t>
            </a:r>
            <a:r>
              <a:rPr lang="en-US" altLang="ja-JP" sz="2400" b="1" dirty="0">
                <a:solidFill>
                  <a:srgbClr val="333399"/>
                </a:solidFill>
              </a:rPr>
              <a:t>EU</a:t>
            </a:r>
            <a:r>
              <a:rPr lang="ja-JP" altLang="en-US" sz="2400" b="1" dirty="0">
                <a:solidFill>
                  <a:srgbClr val="333399"/>
                </a:solidFill>
              </a:rPr>
              <a:t>加盟</a:t>
            </a:r>
            <a:r>
              <a:rPr lang="ja-JP" altLang="en-US" sz="2400" dirty="0">
                <a:solidFill>
                  <a:prstClr val="black"/>
                </a:solidFill>
              </a:rPr>
              <a:t>　</a:t>
            </a:r>
            <a:r>
              <a:rPr lang="en-US" altLang="ja-JP" sz="2400" dirty="0">
                <a:solidFill>
                  <a:prstClr val="black"/>
                </a:solidFill>
              </a:rPr>
              <a:t>2013</a:t>
            </a:r>
            <a:r>
              <a:rPr lang="ja-JP" altLang="en-US" sz="2400" dirty="0">
                <a:solidFill>
                  <a:prstClr val="black"/>
                </a:solidFill>
              </a:rPr>
              <a:t>年</a:t>
            </a:r>
            <a:r>
              <a:rPr lang="ja-JP" altLang="en-US" sz="2400" b="1" dirty="0">
                <a:solidFill>
                  <a:prstClr val="black"/>
                </a:solidFill>
              </a:rPr>
              <a:t>クロアチア、　　　</a:t>
            </a:r>
            <a:r>
              <a:rPr lang="en-US" altLang="ja-JP" sz="2400" b="1" dirty="0">
                <a:solidFill>
                  <a:prstClr val="black"/>
                </a:solidFill>
              </a:rPr>
              <a:t>※2020</a:t>
            </a:r>
            <a:r>
              <a:rPr lang="ja-JP" altLang="en-US" sz="2400" b="1" dirty="0">
                <a:solidFill>
                  <a:prstClr val="black"/>
                </a:solidFill>
              </a:rPr>
              <a:t>年英国離脱</a:t>
            </a:r>
            <a:endParaRPr lang="en-US" altLang="ja-JP" sz="2400" b="1" dirty="0">
              <a:solidFill>
                <a:prstClr val="black"/>
              </a:solidFill>
            </a:endParaRPr>
          </a:p>
          <a:p>
            <a:r>
              <a:rPr lang="ja-JP" altLang="en-US" sz="2400" dirty="0">
                <a:solidFill>
                  <a:prstClr val="black"/>
                </a:solidFill>
              </a:rPr>
              <a:t>その後の</a:t>
            </a:r>
            <a:r>
              <a:rPr lang="en-US" altLang="ja-JP" sz="2400" b="1" dirty="0">
                <a:solidFill>
                  <a:srgbClr val="FF0000"/>
                </a:solidFill>
              </a:rPr>
              <a:t>NATO</a:t>
            </a:r>
            <a:r>
              <a:rPr lang="ja-JP" altLang="en-US" sz="2400" b="1" dirty="0">
                <a:solidFill>
                  <a:srgbClr val="FF0000"/>
                </a:solidFill>
              </a:rPr>
              <a:t>加盟</a:t>
            </a:r>
            <a:r>
              <a:rPr lang="ja-JP" altLang="en-US" sz="2400" dirty="0">
                <a:solidFill>
                  <a:prstClr val="black"/>
                </a:solidFill>
              </a:rPr>
              <a:t>　</a:t>
            </a:r>
            <a:r>
              <a:rPr lang="en-US" altLang="ja-JP" sz="2400" dirty="0">
                <a:solidFill>
                  <a:prstClr val="black"/>
                </a:solidFill>
              </a:rPr>
              <a:t>2017</a:t>
            </a:r>
            <a:r>
              <a:rPr lang="ja-JP" altLang="en-US" sz="2400" dirty="0">
                <a:solidFill>
                  <a:prstClr val="black"/>
                </a:solidFill>
              </a:rPr>
              <a:t>年モンテネグロ、　２０２０年北マケドニア、　　</a:t>
            </a:r>
            <a:endParaRPr lang="en-US" altLang="ja-JP" sz="2400" dirty="0">
              <a:solidFill>
                <a:prstClr val="black"/>
              </a:solidFill>
            </a:endParaRPr>
          </a:p>
          <a:p>
            <a:r>
              <a:rPr lang="ja-JP" altLang="en-US" sz="2400" dirty="0">
                <a:solidFill>
                  <a:prstClr val="black"/>
                </a:solidFill>
              </a:rPr>
              <a:t>　　　　　　　　　　　　　　</a:t>
            </a:r>
            <a:r>
              <a:rPr lang="en-US" altLang="ja-JP" sz="2400" dirty="0">
                <a:solidFill>
                  <a:prstClr val="black"/>
                </a:solidFill>
              </a:rPr>
              <a:t>2022</a:t>
            </a:r>
            <a:r>
              <a:rPr lang="ja-JP" altLang="en-US" sz="2400" dirty="0">
                <a:solidFill>
                  <a:prstClr val="black"/>
                </a:solidFill>
              </a:rPr>
              <a:t>年　</a:t>
            </a:r>
            <a:endParaRPr kumimoji="1" lang="ja-JP" altLang="en-US" sz="2400" dirty="0"/>
          </a:p>
        </p:txBody>
      </p:sp>
      <p:sp>
        <p:nvSpPr>
          <p:cNvPr id="3" name="スライド番号プレースホルダー 2">
            <a:extLst>
              <a:ext uri="{FF2B5EF4-FFF2-40B4-BE49-F238E27FC236}">
                <a16:creationId xmlns:a16="http://schemas.microsoft.com/office/drawing/2014/main" id="{DC239965-E010-432E-9186-B27CE3EB4D05}"/>
              </a:ext>
            </a:extLst>
          </p:cNvPr>
          <p:cNvSpPr>
            <a:spLocks noGrp="1"/>
          </p:cNvSpPr>
          <p:nvPr>
            <p:ph type="sldNum" sz="quarter" idx="12"/>
          </p:nvPr>
        </p:nvSpPr>
        <p:spPr/>
        <p:txBody>
          <a:bodyPr/>
          <a:lstStyle/>
          <a:p>
            <a:fld id="{BF3D7801-D959-4C0E-AB8F-42086677CEE6}" type="slidenum">
              <a:rPr lang="en-US" altLang="ja-JP" smtClean="0"/>
              <a:pPr/>
              <a:t>7</a:t>
            </a:fld>
            <a:endParaRPr lang="en-US" altLang="ja-JP"/>
          </a:p>
        </p:txBody>
      </p:sp>
    </p:spTree>
    <p:extLst>
      <p:ext uri="{BB962C8B-B14F-4D97-AF65-F5344CB8AC3E}">
        <p14:creationId xmlns:p14="http://schemas.microsoft.com/office/powerpoint/2010/main" val="1536293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60C774-4417-0723-808C-E6DF151F2477}"/>
              </a:ext>
            </a:extLst>
          </p:cNvPr>
          <p:cNvSpPr>
            <a:spLocks noGrp="1"/>
          </p:cNvSpPr>
          <p:nvPr>
            <p:ph type="title"/>
          </p:nvPr>
        </p:nvSpPr>
        <p:spPr>
          <a:xfrm>
            <a:off x="215516" y="136524"/>
            <a:ext cx="8712968" cy="4084564"/>
          </a:xfrm>
          <a:ln w="25400">
            <a:solidFill>
              <a:schemeClr val="accent1"/>
            </a:solidFill>
          </a:ln>
        </p:spPr>
        <p:txBody>
          <a:bodyPr>
            <a:normAutofit/>
          </a:bodyPr>
          <a:lstStyle/>
          <a:p>
            <a:r>
              <a:rPr kumimoji="1" lang="ja-JP" altLang="en-US" sz="2700" dirty="0">
                <a:latin typeface="AR P悠々ｺﾞｼｯｸ体E04" panose="040B0900000000000000" pitchFamily="50" charset="-128"/>
                <a:ea typeface="AR P悠々ｺﾞｼｯｸ体E04" panose="040B0900000000000000" pitchFamily="50" charset="-128"/>
              </a:rPr>
              <a:t>　　　　　　　</a:t>
            </a:r>
            <a:r>
              <a:rPr kumimoji="1" lang="ja-JP" altLang="en-US" sz="2700" b="1" dirty="0">
                <a:latin typeface="AR P悠々ｺﾞｼｯｸ体E04" panose="040B0900000000000000" pitchFamily="50" charset="-128"/>
                <a:ea typeface="AR P悠々ｺﾞｼｯｸ体E04" panose="040B0900000000000000" pitchFamily="50" charset="-128"/>
              </a:rPr>
              <a:t>北大西洋条約第</a:t>
            </a:r>
            <a:r>
              <a:rPr kumimoji="1" lang="en-US" altLang="ja-JP" sz="2700" b="1" dirty="0">
                <a:latin typeface="AR P悠々ｺﾞｼｯｸ体E04" panose="040B0900000000000000" pitchFamily="50" charset="-128"/>
                <a:ea typeface="AR P悠々ｺﾞｼｯｸ体E04" panose="040B0900000000000000" pitchFamily="50" charset="-128"/>
              </a:rPr>
              <a:t>5</a:t>
            </a:r>
            <a:r>
              <a:rPr kumimoji="1" lang="ja-JP" altLang="en-US" sz="2700" b="1" dirty="0">
                <a:latin typeface="AR P悠々ｺﾞｼｯｸ体E04" panose="040B0900000000000000" pitchFamily="50" charset="-128"/>
                <a:ea typeface="AR P悠々ｺﾞｼｯｸ体E04" panose="040B0900000000000000" pitchFamily="50" charset="-128"/>
              </a:rPr>
              <a:t>条</a:t>
            </a:r>
            <a:br>
              <a:rPr kumimoji="1" lang="ja-JP" altLang="en-US" sz="2700" b="1" dirty="0">
                <a:latin typeface="AR P悠々ｺﾞｼｯｸ体E04" panose="040B0900000000000000" pitchFamily="50" charset="-128"/>
                <a:ea typeface="AR P悠々ｺﾞｼｯｸ体E04" panose="040B0900000000000000" pitchFamily="50" charset="-128"/>
              </a:rPr>
            </a:br>
            <a:r>
              <a:rPr kumimoji="1" lang="ja-JP" altLang="en-US" sz="800" dirty="0">
                <a:latin typeface="AR P悠々ｺﾞｼｯｸ体E04" panose="040B0900000000000000" pitchFamily="50" charset="-128"/>
                <a:ea typeface="AR P悠々ｺﾞｼｯｸ体E04" panose="040B0900000000000000" pitchFamily="50" charset="-128"/>
              </a:rPr>
              <a:t>　</a:t>
            </a:r>
            <a:br>
              <a:rPr kumimoji="1" lang="ja-JP" altLang="en-US" dirty="0"/>
            </a:br>
            <a:r>
              <a:rPr kumimoji="1" lang="ja-JP" altLang="en-US" dirty="0"/>
              <a:t>　</a:t>
            </a:r>
            <a:r>
              <a:rPr kumimoji="1" lang="ja-JP" altLang="en-US" sz="2700" dirty="0">
                <a:latin typeface="HG創英角ｺﾞｼｯｸUB" panose="020B0909000000000000" pitchFamily="49" charset="-128"/>
                <a:ea typeface="HG創英角ｺﾞｼｯｸUB" panose="020B0909000000000000" pitchFamily="49" charset="-128"/>
              </a:rPr>
              <a:t>欧州又は北米における一又は二以上の締約国に対する武力攻撃を</a:t>
            </a:r>
            <a:r>
              <a:rPr kumimoji="1" lang="ja-JP" altLang="en-US" sz="2700" u="sng" dirty="0">
                <a:solidFill>
                  <a:srgbClr val="FF0000"/>
                </a:solidFill>
                <a:latin typeface="HG創英角ｺﾞｼｯｸUB" panose="020B0909000000000000" pitchFamily="49" charset="-128"/>
                <a:ea typeface="HG創英角ｺﾞｼｯｸUB" panose="020B0909000000000000" pitchFamily="49" charset="-128"/>
              </a:rPr>
              <a:t>全締約国に対する攻撃とみなす</a:t>
            </a:r>
            <a:r>
              <a:rPr kumimoji="1" lang="ja-JP" altLang="en-US" sz="2700" dirty="0">
                <a:latin typeface="HG創英角ｺﾞｼｯｸUB" panose="020B0909000000000000" pitchFamily="49" charset="-128"/>
                <a:ea typeface="HG創英角ｺﾞｼｯｸUB" panose="020B0909000000000000" pitchFamily="49" charset="-128"/>
              </a:rPr>
              <a:t>。</a:t>
            </a:r>
            <a:br>
              <a:rPr kumimoji="1" lang="ja-JP" altLang="en-US" sz="2700" dirty="0">
                <a:latin typeface="HG創英角ｺﾞｼｯｸUB" panose="020B0909000000000000" pitchFamily="49" charset="-128"/>
                <a:ea typeface="HG創英角ｺﾞｼｯｸUB" panose="020B0909000000000000" pitchFamily="49" charset="-128"/>
              </a:rPr>
            </a:br>
            <a:r>
              <a:rPr kumimoji="1" lang="ja-JP" altLang="en-US" sz="2700" dirty="0">
                <a:latin typeface="HG創英角ｺﾞｼｯｸUB" panose="020B0909000000000000" pitchFamily="49" charset="-128"/>
                <a:ea typeface="HG創英角ｺﾞｼｯｸUB" panose="020B0909000000000000" pitchFamily="49" charset="-128"/>
              </a:rPr>
              <a:t>  締約国は、武力攻撃が行われたときは、国連憲章の認める</a:t>
            </a:r>
            <a:r>
              <a:rPr kumimoji="1" lang="ja-JP" altLang="en-US" sz="2700" u="sng" dirty="0">
                <a:solidFill>
                  <a:srgbClr val="FF0000"/>
                </a:solidFill>
                <a:latin typeface="HG創英角ｺﾞｼｯｸUB" panose="020B0909000000000000" pitchFamily="49" charset="-128"/>
                <a:ea typeface="HG創英角ｺﾞｼｯｸUB" panose="020B0909000000000000" pitchFamily="49" charset="-128"/>
              </a:rPr>
              <a:t>個別的又は集団的自衛権を行使して</a:t>
            </a:r>
            <a:r>
              <a:rPr kumimoji="1" lang="ja-JP" altLang="en-US" sz="2700" dirty="0">
                <a:latin typeface="HG創英角ｺﾞｼｯｸUB" panose="020B0909000000000000" pitchFamily="49" charset="-128"/>
                <a:ea typeface="HG創英角ｺﾞｼｯｸUB" panose="020B0909000000000000" pitchFamily="49" charset="-128"/>
              </a:rPr>
              <a:t>、北大西洋　</a:t>
            </a:r>
            <a:br>
              <a:rPr kumimoji="1" lang="ja-JP" altLang="en-US" sz="2700" dirty="0">
                <a:latin typeface="HG創英角ｺﾞｼｯｸUB" panose="020B0909000000000000" pitchFamily="49" charset="-128"/>
                <a:ea typeface="HG創英角ｺﾞｼｯｸUB" panose="020B0909000000000000" pitchFamily="49" charset="-128"/>
              </a:rPr>
            </a:br>
            <a:r>
              <a:rPr kumimoji="1" lang="ja-JP" altLang="en-US" sz="2700" dirty="0">
                <a:latin typeface="HG創英角ｺﾞｼｯｸUB" panose="020B0909000000000000" pitchFamily="49" charset="-128"/>
                <a:ea typeface="HG創英角ｺﾞｼｯｸUB" panose="020B0909000000000000" pitchFamily="49" charset="-128"/>
              </a:rPr>
              <a:t>地域の安全を回復し及び維持するために</a:t>
            </a:r>
            <a:r>
              <a:rPr kumimoji="1" lang="ja-JP" altLang="en-US" sz="2700" u="sng" dirty="0">
                <a:latin typeface="HG創英角ｺﾞｼｯｸUB" panose="020B0909000000000000" pitchFamily="49" charset="-128"/>
                <a:ea typeface="HG創英角ｺﾞｼｯｸUB" panose="020B0909000000000000" pitchFamily="49" charset="-128"/>
              </a:rPr>
              <a:t>必要と認める行動（兵力の使用を含む。）</a:t>
            </a:r>
            <a:r>
              <a:rPr kumimoji="1" lang="ja-JP" altLang="en-US" sz="2700" dirty="0">
                <a:latin typeface="HG創英角ｺﾞｼｯｸUB" panose="020B0909000000000000" pitchFamily="49" charset="-128"/>
                <a:ea typeface="HG創英角ｺﾞｼｯｸUB" panose="020B0909000000000000" pitchFamily="49" charset="-128"/>
              </a:rPr>
              <a:t>を個別的に及び共同して</a:t>
            </a:r>
            <a:br>
              <a:rPr kumimoji="1" lang="ja-JP" altLang="en-US" sz="2700" dirty="0">
                <a:latin typeface="HG創英角ｺﾞｼｯｸUB" panose="020B0909000000000000" pitchFamily="49" charset="-128"/>
                <a:ea typeface="HG創英角ｺﾞｼｯｸUB" panose="020B0909000000000000" pitchFamily="49" charset="-128"/>
              </a:rPr>
            </a:br>
            <a:r>
              <a:rPr kumimoji="1" lang="ja-JP" altLang="en-US" sz="2700" dirty="0">
                <a:latin typeface="HG創英角ｺﾞｼｯｸUB" panose="020B0909000000000000" pitchFamily="49" charset="-128"/>
                <a:ea typeface="HG創英角ｺﾞｼｯｸUB" panose="020B0909000000000000" pitchFamily="49" charset="-128"/>
              </a:rPr>
              <a:t>直ちにとることにより、攻撃を受けた締約国を援助する。</a:t>
            </a:r>
          </a:p>
        </p:txBody>
      </p:sp>
      <p:sp>
        <p:nvSpPr>
          <p:cNvPr id="4" name="テキスト ボックス 3">
            <a:extLst>
              <a:ext uri="{FF2B5EF4-FFF2-40B4-BE49-F238E27FC236}">
                <a16:creationId xmlns:a16="http://schemas.microsoft.com/office/drawing/2014/main" id="{AAA71400-0CB2-1B23-442E-8E7D7D78D9C4}"/>
              </a:ext>
            </a:extLst>
          </p:cNvPr>
          <p:cNvSpPr txBox="1"/>
          <p:nvPr/>
        </p:nvSpPr>
        <p:spPr>
          <a:xfrm>
            <a:off x="215516" y="4625752"/>
            <a:ext cx="8712968" cy="2031325"/>
          </a:xfrm>
          <a:prstGeom prst="rect">
            <a:avLst/>
          </a:prstGeom>
          <a:noFill/>
          <a:ln w="38100">
            <a:solidFill>
              <a:srgbClr val="00B0F0"/>
            </a:solidFill>
          </a:ln>
        </p:spPr>
        <p:txBody>
          <a:bodyPr wrap="square">
            <a:spAutoFit/>
          </a:bodyPr>
          <a:lstStyle/>
          <a:p>
            <a:r>
              <a:rPr lang="ja-JP" altLang="en-US" sz="2800" dirty="0"/>
              <a:t>・東端となった東欧諸国はさらに東へ拡大させようとする。</a:t>
            </a:r>
            <a:endParaRPr lang="en-US" altLang="ja-JP" sz="2800" dirty="0"/>
          </a:p>
          <a:p>
            <a:r>
              <a:rPr lang="ja-JP" altLang="en-US" sz="1400" dirty="0"/>
              <a:t>　</a:t>
            </a:r>
            <a:endParaRPr lang="en-US" altLang="ja-JP" sz="1400" dirty="0"/>
          </a:p>
          <a:p>
            <a:r>
              <a:rPr lang="ja-JP" altLang="en-US" sz="2800" dirty="0"/>
              <a:t>・</a:t>
            </a:r>
            <a:r>
              <a:rPr lang="en-US" altLang="ja-JP" sz="2800" dirty="0"/>
              <a:t>2006</a:t>
            </a:r>
            <a:r>
              <a:rPr lang="ja-JP" altLang="en-US" sz="2800" dirty="0"/>
              <a:t>年</a:t>
            </a:r>
            <a:r>
              <a:rPr lang="en-US" altLang="ja-JP" sz="2800" dirty="0"/>
              <a:t>5</a:t>
            </a:r>
            <a:r>
              <a:rPr lang="ja-JP" altLang="en-US" sz="2800" dirty="0"/>
              <a:t>月</a:t>
            </a:r>
            <a:r>
              <a:rPr lang="en-US" altLang="ja-JP" sz="2800" dirty="0"/>
              <a:t>23</a:t>
            </a:r>
            <a:r>
              <a:rPr lang="ja-JP" altLang="en-US" sz="2800" dirty="0"/>
              <a:t>日　</a:t>
            </a:r>
            <a:r>
              <a:rPr lang="en-US" altLang="ja-JP" sz="2800" dirty="0"/>
              <a:t>GUAM</a:t>
            </a:r>
            <a:r>
              <a:rPr lang="ja-JP" altLang="en-US" sz="2800" dirty="0"/>
              <a:t>諸国</a:t>
            </a:r>
            <a:r>
              <a:rPr lang="en-US" altLang="ja-JP" sz="2400" dirty="0"/>
              <a:t>(</a:t>
            </a:r>
            <a:r>
              <a:rPr lang="ja-JP" altLang="en-US" sz="2400" dirty="0"/>
              <a:t>ジョージア、ウクライナ、アゼ</a:t>
            </a:r>
            <a:endParaRPr lang="en-US" altLang="ja-JP" sz="2400" dirty="0"/>
          </a:p>
          <a:p>
            <a:r>
              <a:rPr lang="ja-JP" altLang="en-US" sz="2400" dirty="0"/>
              <a:t>　ルバイジャン、モルドバ</a:t>
            </a:r>
            <a:r>
              <a:rPr lang="en-US" altLang="ja-JP" sz="2400" dirty="0"/>
              <a:t>)</a:t>
            </a:r>
            <a:r>
              <a:rPr lang="ja-JP" altLang="en-US" sz="2800" dirty="0"/>
              <a:t>は、キーフで</a:t>
            </a:r>
            <a:r>
              <a:rPr lang="en-US" altLang="ja-JP" sz="2800" dirty="0"/>
              <a:t>EU </a:t>
            </a:r>
            <a:r>
              <a:rPr lang="ja-JP" altLang="en-US" sz="2800" dirty="0"/>
              <a:t>と</a:t>
            </a:r>
            <a:r>
              <a:rPr lang="en-US" altLang="ja-JP" sz="2800" dirty="0"/>
              <a:t>NATO</a:t>
            </a:r>
            <a:r>
              <a:rPr lang="ja-JP" altLang="en-US" sz="2800" dirty="0" err="1"/>
              <a:t>への</a:t>
            </a:r>
            <a:r>
              <a:rPr lang="ja-JP" altLang="en-US" sz="2800" dirty="0"/>
              <a:t>加盟</a:t>
            </a:r>
            <a:endParaRPr lang="en-US" altLang="ja-JP" sz="2800" dirty="0"/>
          </a:p>
          <a:p>
            <a:r>
              <a:rPr lang="ja-JP" altLang="en-US" sz="2800" dirty="0"/>
              <a:t>　希望を表明。</a:t>
            </a:r>
          </a:p>
        </p:txBody>
      </p:sp>
      <p:sp>
        <p:nvSpPr>
          <p:cNvPr id="3" name="スライド番号プレースホルダー 2">
            <a:extLst>
              <a:ext uri="{FF2B5EF4-FFF2-40B4-BE49-F238E27FC236}">
                <a16:creationId xmlns:a16="http://schemas.microsoft.com/office/drawing/2014/main" id="{2CE8C1FF-4025-4FB9-AFC9-E16A4A66FF92}"/>
              </a:ext>
            </a:extLst>
          </p:cNvPr>
          <p:cNvSpPr>
            <a:spLocks noGrp="1"/>
          </p:cNvSpPr>
          <p:nvPr>
            <p:ph type="sldNum" sz="quarter" idx="12"/>
          </p:nvPr>
        </p:nvSpPr>
        <p:spPr/>
        <p:txBody>
          <a:bodyPr/>
          <a:lstStyle/>
          <a:p>
            <a:fld id="{BF3D7801-D959-4C0E-AB8F-42086677CEE6}" type="slidenum">
              <a:rPr lang="en-US" altLang="ja-JP" smtClean="0"/>
              <a:pPr/>
              <a:t>8</a:t>
            </a:fld>
            <a:endParaRPr lang="en-US" altLang="ja-JP"/>
          </a:p>
        </p:txBody>
      </p:sp>
    </p:spTree>
    <p:extLst>
      <p:ext uri="{BB962C8B-B14F-4D97-AF65-F5344CB8AC3E}">
        <p14:creationId xmlns:p14="http://schemas.microsoft.com/office/powerpoint/2010/main" val="161556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1"/>
          </p:nvPr>
        </p:nvSpPr>
        <p:spPr>
          <a:xfrm>
            <a:off x="1" y="1052462"/>
            <a:ext cx="8928100" cy="5805538"/>
          </a:xfrm>
          <a:solidFill>
            <a:schemeClr val="bg1"/>
          </a:solidFill>
        </p:spPr>
        <p:txBody>
          <a:bodyPr/>
          <a:lstStyle/>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r>
              <a:rPr lang="ja-JP" altLang="en-US" sz="2000" b="1" dirty="0"/>
              <a:t>出典</a:t>
            </a:r>
            <a:r>
              <a:rPr lang="en-US" altLang="ja-JP" sz="2000" b="1" dirty="0"/>
              <a:t>:</a:t>
            </a:r>
            <a:r>
              <a:rPr lang="ja-JP" altLang="en-US" sz="2000" b="1" dirty="0"/>
              <a:t>渡部茂己作成</a:t>
            </a:r>
            <a:endParaRPr lang="ja-JP" altLang="ja-JP" sz="2000" b="1" dirty="0"/>
          </a:p>
        </p:txBody>
      </p:sp>
      <p:sp>
        <p:nvSpPr>
          <p:cNvPr id="137219" name="Oval 4"/>
          <p:cNvSpPr>
            <a:spLocks noChangeArrowheads="1"/>
          </p:cNvSpPr>
          <p:nvPr/>
        </p:nvSpPr>
        <p:spPr bwMode="auto">
          <a:xfrm>
            <a:off x="684213" y="881063"/>
            <a:ext cx="7993062" cy="5976937"/>
          </a:xfrm>
          <a:prstGeom prst="ellipse">
            <a:avLst/>
          </a:prstGeom>
          <a:solidFill>
            <a:srgbClr val="FFFFCC"/>
          </a:solidFill>
          <a:ln w="66675">
            <a:solidFill>
              <a:srgbClr val="020B5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50" charset="-128"/>
              <a:cs typeface="+mn-cs"/>
            </a:endParaRPr>
          </a:p>
        </p:txBody>
      </p:sp>
      <p:sp>
        <p:nvSpPr>
          <p:cNvPr id="137220" name="Text Box 5"/>
          <p:cNvSpPr txBox="1">
            <a:spLocks noChangeArrowheads="1"/>
          </p:cNvSpPr>
          <p:nvPr/>
        </p:nvSpPr>
        <p:spPr bwMode="auto">
          <a:xfrm>
            <a:off x="2808287" y="1125538"/>
            <a:ext cx="3093243" cy="461665"/>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333399"/>
                </a:solidFill>
                <a:effectLst/>
                <a:uLnTx/>
                <a:uFillTx/>
                <a:latin typeface="Verdana" panose="020B0604030504040204" pitchFamily="34" charset="0"/>
                <a:ea typeface="ＭＳ Ｐゴシック" panose="020B0600070205080204" pitchFamily="50" charset="-128"/>
                <a:cs typeface="+mn-cs"/>
              </a:rPr>
              <a:t>普遍的</a:t>
            </a:r>
            <a:r>
              <a:rPr kumimoji="1" lang="ja-JP" altLang="en-US" sz="2400" b="1" i="0" strike="noStrike" kern="1200" cap="none" spc="0" normalizeH="0" baseline="0" noProof="0" dirty="0">
                <a:ln>
                  <a:noFill/>
                </a:ln>
                <a:solidFill>
                  <a:srgbClr val="333399"/>
                </a:solidFill>
                <a:effectLst/>
                <a:uLnTx/>
                <a:uFillTx/>
                <a:latin typeface="HG創英角ｺﾞｼｯｸUB" panose="020B0909000000000000" pitchFamily="49" charset="-128"/>
                <a:ea typeface="HG創英角ｺﾞｼｯｸUB" panose="020B0909000000000000" pitchFamily="49" charset="-128"/>
                <a:cs typeface="+mn-cs"/>
              </a:rPr>
              <a:t>集団安全保障</a:t>
            </a:r>
          </a:p>
        </p:txBody>
      </p:sp>
      <p:sp>
        <p:nvSpPr>
          <p:cNvPr id="137221" name="Oval 6"/>
          <p:cNvSpPr>
            <a:spLocks noChangeArrowheads="1"/>
          </p:cNvSpPr>
          <p:nvPr/>
        </p:nvSpPr>
        <p:spPr bwMode="auto">
          <a:xfrm>
            <a:off x="3867237" y="2181328"/>
            <a:ext cx="4467225" cy="3683744"/>
          </a:xfrm>
          <a:prstGeom prst="ellipse">
            <a:avLst/>
          </a:prstGeom>
          <a:solidFill>
            <a:srgbClr val="D5FEC6"/>
          </a:solidFill>
          <a:ln w="5397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50" charset="-128"/>
              <a:cs typeface="+mn-cs"/>
            </a:endParaRPr>
          </a:p>
        </p:txBody>
      </p:sp>
      <p:sp>
        <p:nvSpPr>
          <p:cNvPr id="137222" name="Text Box 7"/>
          <p:cNvSpPr txBox="1">
            <a:spLocks noChangeArrowheads="1"/>
          </p:cNvSpPr>
          <p:nvPr/>
        </p:nvSpPr>
        <p:spPr bwMode="auto">
          <a:xfrm>
            <a:off x="5073896" y="2274839"/>
            <a:ext cx="2550955" cy="40011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333399"/>
                </a:solidFill>
                <a:effectLst/>
                <a:uLnTx/>
                <a:uFillTx/>
                <a:latin typeface="Verdana" panose="020B0604030504040204" pitchFamily="34" charset="0"/>
                <a:ea typeface="ＭＳ Ｐゴシック" panose="020B0600070205080204" pitchFamily="50" charset="-128"/>
                <a:cs typeface="+mn-cs"/>
              </a:rPr>
              <a:t>地域的</a:t>
            </a:r>
            <a:r>
              <a:rPr kumimoji="1" lang="ja-JP" altLang="en-US" sz="2000" b="1" i="0" u="none" strike="noStrike" kern="1200" cap="none" spc="0" normalizeH="0" baseline="0" noProof="0" dirty="0">
                <a:ln>
                  <a:noFill/>
                </a:ln>
                <a:solidFill>
                  <a:srgbClr val="333399"/>
                </a:solidFill>
                <a:effectLst/>
                <a:uLnTx/>
                <a:uFillTx/>
                <a:latin typeface="HG平成角ｺﾞｼｯｸ体W9" panose="020B0A09000000000000" pitchFamily="49" charset="-128"/>
                <a:ea typeface="HG平成角ｺﾞｼｯｸ体W9" panose="020B0A09000000000000" pitchFamily="49" charset="-128"/>
                <a:cs typeface="+mn-cs"/>
              </a:rPr>
              <a:t>集団安全保障</a:t>
            </a:r>
          </a:p>
        </p:txBody>
      </p:sp>
      <p:sp>
        <p:nvSpPr>
          <p:cNvPr id="140296" name="Text Box 8"/>
          <p:cNvSpPr txBox="1">
            <a:spLocks noChangeArrowheads="1"/>
          </p:cNvSpPr>
          <p:nvPr/>
        </p:nvSpPr>
        <p:spPr bwMode="auto">
          <a:xfrm>
            <a:off x="1725851" y="129018"/>
            <a:ext cx="6213089" cy="584775"/>
          </a:xfrm>
          <a:prstGeom prst="rect">
            <a:avLst/>
          </a:prstGeom>
          <a:noFill/>
          <a:ln w="34925" cmpd="dbl">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32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itchFamily="34" charset="0"/>
                <a:ea typeface="ＭＳ Ｐゴシック" panose="020B0600070205080204" pitchFamily="50" charset="-128"/>
                <a:cs typeface="+mn-cs"/>
              </a:rPr>
              <a:t> 3. </a:t>
            </a:r>
            <a:r>
              <a:rPr kumimoji="1" lang="ja-JP" altLang="en-US" sz="32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itchFamily="34" charset="0"/>
                <a:ea typeface="ＭＳ Ｐゴシック" panose="020B0600070205080204" pitchFamily="50" charset="-128"/>
                <a:cs typeface="+mn-cs"/>
              </a:rPr>
              <a:t>多層的 </a:t>
            </a:r>
            <a:r>
              <a:rPr kumimoji="1" lang="en-US" altLang="ja-JP"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ＭＳ Ｐゴシック" panose="020B0600070205080204" pitchFamily="50" charset="-128"/>
                <a:cs typeface="+mn-cs"/>
              </a:rPr>
              <a:t>(Multi-layer)</a:t>
            </a:r>
            <a:r>
              <a:rPr kumimoji="1" lang="en-US" altLang="ja-JP"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itchFamily="34" charset="0"/>
                <a:ea typeface="ＭＳ Ｐゴシック" panose="020B0600070205080204" pitchFamily="50" charset="-128"/>
                <a:cs typeface="+mn-cs"/>
              </a:rPr>
              <a:t> </a:t>
            </a:r>
            <a:r>
              <a:rPr kumimoji="1" lang="ja-JP" altLang="en-US" sz="32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itchFamily="34" charset="0"/>
                <a:ea typeface="ＭＳ Ｐゴシック" panose="020B0600070205080204" pitchFamily="50" charset="-128"/>
                <a:cs typeface="+mn-cs"/>
              </a:rPr>
              <a:t>安全保障</a:t>
            </a:r>
          </a:p>
        </p:txBody>
      </p:sp>
      <p:sp>
        <p:nvSpPr>
          <p:cNvPr id="137224" name="Oval 9"/>
          <p:cNvSpPr>
            <a:spLocks noChangeArrowheads="1"/>
          </p:cNvSpPr>
          <p:nvPr/>
        </p:nvSpPr>
        <p:spPr bwMode="auto">
          <a:xfrm>
            <a:off x="4106068" y="3086575"/>
            <a:ext cx="2017712" cy="1873250"/>
          </a:xfrm>
          <a:prstGeom prst="ellipse">
            <a:avLst/>
          </a:prstGeom>
          <a:solidFill>
            <a:schemeClr val="bg1"/>
          </a:solidFill>
          <a:ln w="38100">
            <a:solidFill>
              <a:srgbClr val="FF0000"/>
            </a:solidFill>
            <a:round/>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50" charset="-128"/>
              <a:cs typeface="+mn-cs"/>
            </a:endParaRPr>
          </a:p>
        </p:txBody>
      </p:sp>
      <p:sp>
        <p:nvSpPr>
          <p:cNvPr id="137225" name="Oval 11"/>
          <p:cNvSpPr>
            <a:spLocks noChangeArrowheads="1"/>
          </p:cNvSpPr>
          <p:nvPr/>
        </p:nvSpPr>
        <p:spPr bwMode="auto">
          <a:xfrm>
            <a:off x="1546224" y="3649015"/>
            <a:ext cx="1262063" cy="1254771"/>
          </a:xfrm>
          <a:prstGeom prst="ellipse">
            <a:avLst/>
          </a:prstGeom>
          <a:solidFill>
            <a:schemeClr val="bg1"/>
          </a:solidFill>
          <a:ln w="28575">
            <a:solidFill>
              <a:srgbClr val="FF0000"/>
            </a:solidFill>
            <a:round/>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FF0000"/>
              </a:solidFill>
              <a:effectLst/>
              <a:uLnTx/>
              <a:uFillTx/>
              <a:latin typeface="Verdana" panose="020B0604030504040204" pitchFamily="34" charset="0"/>
              <a:ea typeface="ＭＳ Ｐゴシック" panose="020B0600070205080204" pitchFamily="50" charset="-128"/>
              <a:cs typeface="+mn-cs"/>
            </a:endParaRPr>
          </a:p>
        </p:txBody>
      </p:sp>
      <p:sp>
        <p:nvSpPr>
          <p:cNvPr id="137226" name="Text Box 13"/>
          <p:cNvSpPr txBox="1">
            <a:spLocks noChangeArrowheads="1"/>
          </p:cNvSpPr>
          <p:nvPr/>
        </p:nvSpPr>
        <p:spPr bwMode="auto">
          <a:xfrm>
            <a:off x="4106068" y="3408499"/>
            <a:ext cx="1795463" cy="366712"/>
          </a:xfrm>
          <a:prstGeom prst="rect">
            <a:avLst/>
          </a:prstGeom>
          <a:solidFill>
            <a:srgbClr val="D5FE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Verdana" panose="020B0604030504040204" pitchFamily="34" charset="0"/>
                <a:ea typeface="ＭＳ Ｐゴシック" panose="020B0600070205080204" pitchFamily="50" charset="-128"/>
                <a:cs typeface="+mn-cs"/>
              </a:rPr>
              <a:t>個別的安全保障</a:t>
            </a:r>
          </a:p>
        </p:txBody>
      </p:sp>
      <p:sp>
        <p:nvSpPr>
          <p:cNvPr id="137227" name="Text Box 14"/>
          <p:cNvSpPr txBox="1">
            <a:spLocks noChangeArrowheads="1"/>
          </p:cNvSpPr>
          <p:nvPr/>
        </p:nvSpPr>
        <p:spPr bwMode="auto">
          <a:xfrm>
            <a:off x="1373609" y="4095130"/>
            <a:ext cx="1617662" cy="336550"/>
          </a:xfrm>
          <a:prstGeom prst="rect">
            <a:avLst/>
          </a:prstGeom>
          <a:solidFill>
            <a:srgbClr val="D5FE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Verdana" panose="020B0604030504040204" pitchFamily="34" charset="0"/>
                <a:ea typeface="ＭＳ Ｐゴシック" panose="020B0600070205080204" pitchFamily="50" charset="-128"/>
                <a:cs typeface="+mn-cs"/>
              </a:rPr>
              <a:t>個別的安全保障</a:t>
            </a:r>
          </a:p>
        </p:txBody>
      </p:sp>
      <p:sp>
        <p:nvSpPr>
          <p:cNvPr id="137228" name="Oval 15"/>
          <p:cNvSpPr>
            <a:spLocks noChangeArrowheads="1"/>
          </p:cNvSpPr>
          <p:nvPr/>
        </p:nvSpPr>
        <p:spPr bwMode="auto">
          <a:xfrm>
            <a:off x="4167030" y="3741888"/>
            <a:ext cx="1438521" cy="1007962"/>
          </a:xfrm>
          <a:prstGeom prst="ellipse">
            <a:avLst/>
          </a:prstGeom>
          <a:noFill/>
          <a:ln w="38100" cmpd="dbl">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NATO   </a:t>
            </a:r>
            <a:r>
              <a:rPr kumimoji="1" lang="en-US" altLang="ja-JP" sz="18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a:t>
            </a:r>
          </a:p>
        </p:txBody>
      </p:sp>
      <p:sp>
        <p:nvSpPr>
          <p:cNvPr id="137229" name="Oval 17"/>
          <p:cNvSpPr>
            <a:spLocks noChangeArrowheads="1"/>
          </p:cNvSpPr>
          <p:nvPr/>
        </p:nvSpPr>
        <p:spPr bwMode="auto">
          <a:xfrm>
            <a:off x="5073896" y="3814367"/>
            <a:ext cx="896780" cy="561527"/>
          </a:xfrm>
          <a:prstGeom prst="ellipse">
            <a:avLst/>
          </a:prstGeom>
          <a:solidFill>
            <a:srgbClr val="FFFF00"/>
          </a:solidFill>
          <a:ln w="38100" cmpd="dbl">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50" charset="-128"/>
                <a:cs typeface="+mn-cs"/>
              </a:rPr>
              <a:t> </a:t>
            </a:r>
            <a:r>
              <a:rPr kumimoji="1" lang="ja-JP" altLang="en-US" sz="1800" b="1"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50" charset="-128"/>
                <a:cs typeface="+mn-cs"/>
              </a:rPr>
              <a:t>米日</a:t>
            </a:r>
          </a:p>
        </p:txBody>
      </p:sp>
      <p:sp>
        <p:nvSpPr>
          <p:cNvPr id="137231" name="Text Box 7"/>
          <p:cNvSpPr txBox="1">
            <a:spLocks noChangeArrowheads="1"/>
          </p:cNvSpPr>
          <p:nvPr/>
        </p:nvSpPr>
        <p:spPr bwMode="auto">
          <a:xfrm>
            <a:off x="3394163" y="5083239"/>
            <a:ext cx="2017712" cy="784830"/>
          </a:xfrm>
          <a:prstGeom prst="rect">
            <a:avLst/>
          </a:prstGeom>
          <a:solidFill>
            <a:schemeClr val="bg1"/>
          </a:solidFill>
          <a:ln w="19050">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集団的自衛権</a:t>
            </a:r>
            <a:endParaRPr kumimoji="1" lang="en-US" altLang="ja-JP" sz="18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a:t>
            </a:r>
            <a:r>
              <a:rPr kumimoji="1" lang="ja-JP" altLang="en-US" sz="1800" i="0" u="none" strike="noStrike" kern="1200" cap="none" spc="0" normalizeH="0" baseline="0" noProof="0" dirty="0">
                <a:ln>
                  <a:noFill/>
                </a:ln>
                <a:solidFill>
                  <a:srgbClr val="FF0000"/>
                </a:solidFill>
                <a:effectLst/>
                <a:uLnTx/>
                <a:uFillTx/>
                <a:latin typeface="HGS創英角ｺﾞｼｯｸUB" panose="020B0900000000000000" pitchFamily="50" charset="-128"/>
                <a:ea typeface="HGS創英角ｺﾞｼｯｸUB" panose="020B0900000000000000" pitchFamily="50" charset="-128"/>
              </a:rPr>
              <a:t>個別的安全保障</a:t>
            </a:r>
            <a:r>
              <a:rPr kumimoji="1" lang="ja-JP" altLang="en-US" sz="16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a:t>
            </a:r>
          </a:p>
        </p:txBody>
      </p:sp>
      <p:cxnSp>
        <p:nvCxnSpPr>
          <p:cNvPr id="3" name="直線矢印コネクタ 2"/>
          <p:cNvCxnSpPr>
            <a:cxnSpLocks/>
          </p:cNvCxnSpPr>
          <p:nvPr/>
        </p:nvCxnSpPr>
        <p:spPr>
          <a:xfrm flipV="1">
            <a:off x="4464051" y="4429547"/>
            <a:ext cx="396428" cy="743375"/>
          </a:xfrm>
          <a:prstGeom prst="straightConnector1">
            <a:avLst/>
          </a:prstGeom>
          <a:ln w="34925">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18" name="Oval 11">
            <a:extLst>
              <a:ext uri="{FF2B5EF4-FFF2-40B4-BE49-F238E27FC236}">
                <a16:creationId xmlns:a16="http://schemas.microsoft.com/office/drawing/2014/main" id="{0A4B9E3E-4A6B-41FB-F63A-1996E7265A83}"/>
              </a:ext>
            </a:extLst>
          </p:cNvPr>
          <p:cNvSpPr>
            <a:spLocks noChangeArrowheads="1"/>
          </p:cNvSpPr>
          <p:nvPr/>
        </p:nvSpPr>
        <p:spPr bwMode="auto">
          <a:xfrm>
            <a:off x="1911349" y="2314576"/>
            <a:ext cx="1387564" cy="1474787"/>
          </a:xfrm>
          <a:prstGeom prst="ellipse">
            <a:avLst/>
          </a:prstGeom>
          <a:solidFill>
            <a:schemeClr val="bg1"/>
          </a:solidFill>
          <a:ln w="28575">
            <a:solidFill>
              <a:srgbClr val="FF0000"/>
            </a:solidFill>
            <a:round/>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FF0000"/>
              </a:solidFill>
              <a:effectLst/>
              <a:uLnTx/>
              <a:uFillTx/>
              <a:latin typeface="Verdana" panose="020B0604030504040204" pitchFamily="34" charset="0"/>
              <a:ea typeface="ＭＳ Ｐゴシック" panose="020B0600070205080204" pitchFamily="50" charset="-128"/>
              <a:cs typeface="+mn-cs"/>
            </a:endParaRPr>
          </a:p>
        </p:txBody>
      </p:sp>
      <p:sp>
        <p:nvSpPr>
          <p:cNvPr id="19" name="Text Box 14">
            <a:extLst>
              <a:ext uri="{FF2B5EF4-FFF2-40B4-BE49-F238E27FC236}">
                <a16:creationId xmlns:a16="http://schemas.microsoft.com/office/drawing/2014/main" id="{FAAF7416-AD36-312A-FAB0-1A25234CEAC8}"/>
              </a:ext>
            </a:extLst>
          </p:cNvPr>
          <p:cNvSpPr txBox="1">
            <a:spLocks noChangeArrowheads="1"/>
          </p:cNvSpPr>
          <p:nvPr/>
        </p:nvSpPr>
        <p:spPr bwMode="auto">
          <a:xfrm>
            <a:off x="1725851" y="2872436"/>
            <a:ext cx="1617662" cy="336550"/>
          </a:xfrm>
          <a:prstGeom prst="rect">
            <a:avLst/>
          </a:prstGeom>
          <a:solidFill>
            <a:srgbClr val="D5FE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Verdana" panose="020B0604030504040204" pitchFamily="34" charset="0"/>
                <a:ea typeface="ＭＳ Ｐゴシック" panose="020B0600070205080204" pitchFamily="50" charset="-128"/>
                <a:cs typeface="+mn-cs"/>
              </a:rPr>
              <a:t>個別的安全保障</a:t>
            </a:r>
          </a:p>
        </p:txBody>
      </p:sp>
      <p:sp>
        <p:nvSpPr>
          <p:cNvPr id="21" name="Oval 11">
            <a:extLst>
              <a:ext uri="{FF2B5EF4-FFF2-40B4-BE49-F238E27FC236}">
                <a16:creationId xmlns:a16="http://schemas.microsoft.com/office/drawing/2014/main" id="{72E3C3E3-4171-D8D0-81FF-B43BFCA3D23C}"/>
              </a:ext>
            </a:extLst>
          </p:cNvPr>
          <p:cNvSpPr>
            <a:spLocks noChangeArrowheads="1"/>
          </p:cNvSpPr>
          <p:nvPr/>
        </p:nvSpPr>
        <p:spPr bwMode="auto">
          <a:xfrm>
            <a:off x="6830680" y="4216450"/>
            <a:ext cx="794171" cy="743375"/>
          </a:xfrm>
          <a:prstGeom prst="ellipse">
            <a:avLst/>
          </a:prstGeom>
          <a:solidFill>
            <a:schemeClr val="bg1"/>
          </a:solidFill>
          <a:ln w="28575">
            <a:solidFill>
              <a:srgbClr val="FF0000"/>
            </a:solidFill>
            <a:round/>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FF0000"/>
              </a:solidFill>
              <a:effectLst/>
              <a:uLnTx/>
              <a:uFillTx/>
              <a:latin typeface="Verdana" panose="020B0604030504040204" pitchFamily="34" charset="0"/>
              <a:ea typeface="ＭＳ Ｐゴシック" panose="020B0600070205080204" pitchFamily="50" charset="-128"/>
              <a:cs typeface="+mn-cs"/>
            </a:endParaRPr>
          </a:p>
        </p:txBody>
      </p:sp>
      <p:sp>
        <p:nvSpPr>
          <p:cNvPr id="20" name="Text Box 14">
            <a:extLst>
              <a:ext uri="{FF2B5EF4-FFF2-40B4-BE49-F238E27FC236}">
                <a16:creationId xmlns:a16="http://schemas.microsoft.com/office/drawing/2014/main" id="{AF2E209E-4738-71F9-48BA-C26007A97789}"/>
              </a:ext>
            </a:extLst>
          </p:cNvPr>
          <p:cNvSpPr txBox="1">
            <a:spLocks noChangeArrowheads="1"/>
          </p:cNvSpPr>
          <p:nvPr/>
        </p:nvSpPr>
        <p:spPr bwMode="auto">
          <a:xfrm>
            <a:off x="6596490" y="4419862"/>
            <a:ext cx="1441420" cy="307777"/>
          </a:xfrm>
          <a:prstGeom prst="rect">
            <a:avLst/>
          </a:prstGeom>
          <a:solidFill>
            <a:srgbClr val="D5FE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Verdana" panose="020B0604030504040204" pitchFamily="34" charset="0"/>
                <a:ea typeface="ＭＳ Ｐゴシック" panose="020B0600070205080204" pitchFamily="50" charset="-128"/>
                <a:cs typeface="+mn-cs"/>
              </a:rPr>
              <a:t>個別的安全保障</a:t>
            </a:r>
          </a:p>
        </p:txBody>
      </p:sp>
      <p:sp>
        <p:nvSpPr>
          <p:cNvPr id="2" name="スライド番号プレースホルダー 1">
            <a:extLst>
              <a:ext uri="{FF2B5EF4-FFF2-40B4-BE49-F238E27FC236}">
                <a16:creationId xmlns:a16="http://schemas.microsoft.com/office/drawing/2014/main" id="{55E5C2DD-B18F-4A4C-A61E-59200E101985}"/>
              </a:ext>
            </a:extLst>
          </p:cNvPr>
          <p:cNvSpPr>
            <a:spLocks noGrp="1"/>
          </p:cNvSpPr>
          <p:nvPr>
            <p:ph type="sldNum" sz="quarter" idx="12"/>
          </p:nvPr>
        </p:nvSpPr>
        <p:spPr/>
        <p:txBody>
          <a:bodyPr/>
          <a:lstStyle/>
          <a:p>
            <a:pPr>
              <a:defRPr/>
            </a:pPr>
            <a:fld id="{E44E3A48-7E43-4073-AC55-07B57116A9C2}" type="slidenum">
              <a:rPr lang="en-US" altLang="ja-JP" smtClean="0"/>
              <a:pPr>
                <a:defRPr/>
              </a:pPr>
              <a:t>9</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advTm="177978"/>
    </mc:Choice>
    <mc:Fallback xmlns="">
      <p:transition spd="slow" advTm="177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Studio</Template>
  <TotalTime>4445</TotalTime>
  <Words>4937</Words>
  <Application>Microsoft Office PowerPoint</Application>
  <PresentationFormat>画面に合わせる (4:3)</PresentationFormat>
  <Paragraphs>496</Paragraphs>
  <Slides>38</Slides>
  <Notes>35</Notes>
  <HiddenSlides>0</HiddenSlides>
  <MMClips>6</MMClips>
  <ScaleCrop>false</ScaleCrop>
  <HeadingPairs>
    <vt:vector size="6" baseType="variant">
      <vt:variant>
        <vt:lpstr>使用されているフォント</vt:lpstr>
      </vt:variant>
      <vt:variant>
        <vt:i4>22</vt:i4>
      </vt:variant>
      <vt:variant>
        <vt:lpstr>テーマ</vt:lpstr>
      </vt:variant>
      <vt:variant>
        <vt:i4>5</vt:i4>
      </vt:variant>
      <vt:variant>
        <vt:lpstr>スライド タイトル</vt:lpstr>
      </vt:variant>
      <vt:variant>
        <vt:i4>38</vt:i4>
      </vt:variant>
    </vt:vector>
  </HeadingPairs>
  <TitlesOfParts>
    <vt:vector size="65" baseType="lpstr">
      <vt:lpstr>AR P悠々ｺﾞｼｯｸ体E04</vt:lpstr>
      <vt:lpstr>AR悠々ゴシック体E</vt:lpstr>
      <vt:lpstr>BIZ UDPゴシック</vt:lpstr>
      <vt:lpstr>BIZ UDP明朝 Medium</vt:lpstr>
      <vt:lpstr>BIZ UDゴシック</vt:lpstr>
      <vt:lpstr>FMゴシック体</vt:lpstr>
      <vt:lpstr>HGP創英角ｺﾞｼｯｸUB</vt:lpstr>
      <vt:lpstr>HGP創英角ﾎﾟｯﾌﾟ体</vt:lpstr>
      <vt:lpstr>HGSｺﾞｼｯｸE</vt:lpstr>
      <vt:lpstr>HGS創英角ｺﾞｼｯｸUB</vt:lpstr>
      <vt:lpstr>HG創英角ｺﾞｼｯｸUB</vt:lpstr>
      <vt:lpstr>HG平成角ｺﾞｼｯｸ体W9</vt:lpstr>
      <vt:lpstr>ＭＳ Ｐゴシック</vt:lpstr>
      <vt:lpstr>游ゴシック</vt:lpstr>
      <vt:lpstr>游ゴシック Light</vt:lpstr>
      <vt:lpstr>Arial</vt:lpstr>
      <vt:lpstr>Arial Black</vt:lpstr>
      <vt:lpstr>Berlin Sans FB Demi</vt:lpstr>
      <vt:lpstr>Franklin Gothic Demi Cond</vt:lpstr>
      <vt:lpstr>Times New Roman</vt:lpstr>
      <vt:lpstr>Verdana</vt:lpstr>
      <vt:lpstr>Wingdings</vt:lpstr>
      <vt:lpstr>1_Layers</vt:lpstr>
      <vt:lpstr>Office テーマ</vt:lpstr>
      <vt:lpstr>6_Profile</vt:lpstr>
      <vt:lpstr>Network</vt:lpstr>
      <vt:lpstr>Studio</vt:lpstr>
      <vt:lpstr> 「違法」な武力行使への国連による制裁 と  個別国家(群)による制裁 　 　</vt:lpstr>
      <vt:lpstr>1.　現代国際社会の秩序・規範が崩壊 　 したのか。⇒ 秩序・規範については後述</vt:lpstr>
      <vt:lpstr>2.  NATOおよびEUの発展(東欧への拡大)</vt:lpstr>
      <vt:lpstr>出典：入稲福智先生『EU法2020』[https://eu-info.jp/r/q/001.html](2022年5月8日参照)</vt:lpstr>
      <vt:lpstr>出典：外務省資料[https://www.mofa.go.jp/mofaj/files/100156880.pdf]( 2022年4月12日参照）</vt:lpstr>
      <vt:lpstr>出典: 外務省「欧州の主要な枠組み」 ［https://www.mofa.go.jp/mofaj/area/osce/s_kikou.html］(2022年5月10日参照)</vt:lpstr>
      <vt:lpstr>冷戦終結後の　「二重の拡大(by 岩間陽子)」　</vt:lpstr>
      <vt:lpstr>　　　　　　　北大西洋条約第5条 　 　欧州又は北米における一又は二以上の締約国に対する武力攻撃を全締約国に対する攻撃とみなす。   締約国は、武力攻撃が行われたときは、国連憲章の認める個別的又は集団的自衛権を行使して、北大西洋　 地域の安全を回復し及び維持するために必要と認める行動（兵力の使用を含む。）を個別的に及び共同して 直ちにとることにより、攻撃を受けた締約国を援助する。</vt:lpstr>
      <vt:lpstr>PowerPoint プレゼンテーション</vt:lpstr>
      <vt:lpstr>PowerPoint プレゼンテーション</vt:lpstr>
      <vt:lpstr>PowerPoint プレゼンテーション</vt:lpstr>
      <vt:lpstr>  ４.  国際社会における武力行使の違法化</vt:lpstr>
      <vt:lpstr>4-1 伝統的国際法における武力行使の制限   Jus ad bellum (開戦法規)</vt:lpstr>
      <vt:lpstr>　　　　　jus in bello (交戦法規)    国際人道法（International humanitarian law）との呼称 　 で、現在も有効な国際法(→外務省HPに1899年の日本 　　　　　　　　　　　　　　　　　　　の条約文資料)</vt:lpstr>
      <vt:lpstr>陸戦ノ法規慣例ニ関スル条約付属書「陸戦ノ法規 慣例ニ関スル規則」【核兵器に関する国際司法裁判所】</vt:lpstr>
      <vt:lpstr>  4-2   現代国際法における構造的転換        　　｢武力行使の自由から武力行使の禁止へ｣</vt:lpstr>
      <vt:lpstr>国連憲章による武力行使の禁止の内容</vt:lpstr>
      <vt:lpstr>国連憲章による武力行使の禁止の内容</vt:lpstr>
      <vt:lpstr> 5.  集団安全保障システム   5.1　違反国への制裁の意味と構造 　　　 5.2　違反国への制裁の手段 　　　 5.3　限界と乗り越える試み</vt:lpstr>
      <vt:lpstr>国連による場合と、個別国家(群) 　 による場合がある。</vt:lpstr>
      <vt:lpstr>PowerPoint プレゼンテーション</vt:lpstr>
      <vt:lpstr>5.2　違反国への制裁の手段 　　　　　 　“peace enforcement” （平和強制）　　 　　</vt:lpstr>
      <vt:lpstr>5.2　違反国への制裁の手段 　　　　　 　A 経済制裁　　</vt:lpstr>
      <vt:lpstr>PowerPoint プレゼンテーション</vt:lpstr>
      <vt:lpstr>スマート・サンクション</vt:lpstr>
      <vt:lpstr>        日本が実施している経済制裁 　財務省・実施中の資産凍結等の措置（令和4年5月10日現在）　[https://www.mof.go.jp/](2022年5月12日参照)</vt:lpstr>
      <vt:lpstr>5.2　違反国への制裁の手段 　　　　　 　B 軍事制裁　　</vt:lpstr>
      <vt:lpstr>PowerPoint プレゼンテーション</vt:lpstr>
      <vt:lpstr>PowerPoint プレゼンテーション</vt:lpstr>
      <vt:lpstr>PowerPoint プレゼンテーション</vt:lpstr>
      <vt:lpstr>　 　参考資料 (憲章第43条) </vt:lpstr>
      <vt:lpstr> 5.3 安全保障理事会の限界　その２　　　　　</vt:lpstr>
      <vt:lpstr> 5.3 安全保障理事会の限界　その２　　　　　</vt:lpstr>
      <vt:lpstr>拒否権を定める第27条を改正するには</vt:lpstr>
      <vt:lpstr>拒否権の限界を憲章改正せずに乗り越える試み</vt:lpstr>
      <vt:lpstr>緊急特別総会の開催</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「グローバル・ガバナンス」の考え方</dc:title>
  <dc:creator>SWatanabe</dc:creator>
  <cp:lastModifiedBy>茂己 渡部</cp:lastModifiedBy>
  <cp:revision>185</cp:revision>
  <cp:lastPrinted>2022-05-25T07:29:57Z</cp:lastPrinted>
  <dcterms:created xsi:type="dcterms:W3CDTF">2007-05-06T16:21:12Z</dcterms:created>
  <dcterms:modified xsi:type="dcterms:W3CDTF">2023-07-25T08:47:25Z</dcterms:modified>
</cp:coreProperties>
</file>